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sldIdLst>
    <p:sldId id="877" r:id="rId2"/>
    <p:sldId id="881" r:id="rId3"/>
    <p:sldId id="893" r:id="rId4"/>
    <p:sldId id="934" r:id="rId5"/>
    <p:sldId id="936" r:id="rId6"/>
    <p:sldId id="896" r:id="rId7"/>
    <p:sldId id="897" r:id="rId8"/>
    <p:sldId id="898" r:id="rId9"/>
    <p:sldId id="899" r:id="rId10"/>
    <p:sldId id="900" r:id="rId11"/>
    <p:sldId id="901" r:id="rId12"/>
    <p:sldId id="902" r:id="rId13"/>
    <p:sldId id="908" r:id="rId14"/>
    <p:sldId id="909" r:id="rId15"/>
    <p:sldId id="903" r:id="rId16"/>
    <p:sldId id="904" r:id="rId17"/>
    <p:sldId id="910" r:id="rId18"/>
    <p:sldId id="905" r:id="rId19"/>
    <p:sldId id="906" r:id="rId20"/>
    <p:sldId id="911" r:id="rId21"/>
    <p:sldId id="907" r:id="rId22"/>
    <p:sldId id="912" r:id="rId23"/>
    <p:sldId id="914" r:id="rId24"/>
    <p:sldId id="913" r:id="rId25"/>
    <p:sldId id="915" r:id="rId26"/>
    <p:sldId id="916" r:id="rId27"/>
    <p:sldId id="925" r:id="rId28"/>
    <p:sldId id="926" r:id="rId29"/>
    <p:sldId id="930" r:id="rId30"/>
    <p:sldId id="931" r:id="rId31"/>
    <p:sldId id="932" r:id="rId32"/>
    <p:sldId id="933" r:id="rId33"/>
    <p:sldId id="929" r:id="rId34"/>
    <p:sldId id="894" r:id="rId35"/>
  </p:sldIdLst>
  <p:sldSz cx="6858000" cy="5143500"/>
  <p:notesSz cx="6858000" cy="9144000"/>
  <p:embeddedFontLst>
    <p:embeddedFont>
      <p:font typeface="微软雅黑" panose="020B0503020204020204" pitchFamily="34" charset="-122"/>
      <p:regular r:id="rId37"/>
      <p:bold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Bebas" panose="02010600030101010101"/>
      <p:regular r:id="rId43"/>
    </p:embeddedFont>
  </p:embeddedFont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31" userDrawn="1">
          <p15:clr>
            <a:srgbClr val="A4A3A4"/>
          </p15:clr>
        </p15:guide>
        <p15:guide id="2" orient="horz" pos="2845" userDrawn="1">
          <p15:clr>
            <a:srgbClr val="A4A3A4"/>
          </p15:clr>
        </p15:guide>
        <p15:guide id="3" orient="horz" pos="3208" userDrawn="1">
          <p15:clr>
            <a:srgbClr val="A4A3A4"/>
          </p15:clr>
        </p15:guide>
        <p15:guide id="4" orient="horz" pos="1620" userDrawn="1">
          <p15:clr>
            <a:srgbClr val="A4A3A4"/>
          </p15:clr>
        </p15:guide>
        <p15:guide id="5" orient="horz" pos="1756" userDrawn="1">
          <p15:clr>
            <a:srgbClr val="A4A3A4"/>
          </p15:clr>
        </p15:guide>
        <p15:guide id="6" pos="2160" userDrawn="1">
          <p15:clr>
            <a:srgbClr val="A4A3A4"/>
          </p15:clr>
        </p15:guide>
        <p15:guide id="7" pos="289" userDrawn="1">
          <p15:clr>
            <a:srgbClr val="A4A3A4"/>
          </p15:clr>
        </p15:guide>
        <p15:guide id="8" pos="4031" userDrawn="1">
          <p15:clr>
            <a:srgbClr val="A4A3A4"/>
          </p15:clr>
        </p15:guide>
        <p15:guide id="9" pos="459" userDrawn="1">
          <p15:clr>
            <a:srgbClr val="A4A3A4"/>
          </p15:clr>
        </p15:guide>
        <p15:guide id="10" pos="3861" userDrawn="1">
          <p15:clr>
            <a:srgbClr val="A4A3A4"/>
          </p15:clr>
        </p15:guide>
        <p15:guide id="11" pos="1310" userDrawn="1">
          <p15:clr>
            <a:srgbClr val="A4A3A4"/>
          </p15:clr>
        </p15:guide>
        <p15:guide id="12" pos="3011" userDrawn="1">
          <p15:clr>
            <a:srgbClr val="A4A3A4"/>
          </p15:clr>
        </p15:guide>
        <p15:guide id="13" pos="391" userDrawn="1">
          <p15:clr>
            <a:srgbClr val="A4A3A4"/>
          </p15:clr>
        </p15:guide>
        <p15:guide id="14" pos="693" userDrawn="1">
          <p15:clr>
            <a:srgbClr val="A4A3A4"/>
          </p15:clr>
        </p15:guide>
        <p15:guide id="15" pos="19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3D9077"/>
    <a:srgbClr val="4C6062"/>
    <a:srgbClr val="A2B932"/>
    <a:srgbClr val="EBAC07"/>
    <a:srgbClr val="F83003"/>
    <a:srgbClr val="455759"/>
    <a:srgbClr val="829428"/>
    <a:srgbClr val="D09606"/>
    <a:srgbClr val="DF2D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10" autoAdjust="0"/>
    <p:restoredTop sz="94391" autoAdjust="0"/>
  </p:normalViewPr>
  <p:slideViewPr>
    <p:cSldViewPr>
      <p:cViewPr varScale="1">
        <p:scale>
          <a:sx n="140" d="100"/>
          <a:sy n="140" d="100"/>
        </p:scale>
        <p:origin x="1026" y="114"/>
      </p:cViewPr>
      <p:guideLst>
        <p:guide orient="horz" pos="531"/>
        <p:guide orient="horz" pos="2845"/>
        <p:guide orient="horz" pos="3208"/>
        <p:guide orient="horz" pos="1620"/>
        <p:guide orient="horz" pos="1756"/>
        <p:guide pos="2160"/>
        <p:guide pos="289"/>
        <p:guide pos="4031"/>
        <p:guide pos="459"/>
        <p:guide pos="3861"/>
        <p:guide pos="1310"/>
        <p:guide pos="3011"/>
        <p:guide pos="391"/>
        <p:guide pos="693"/>
        <p:guide pos="1944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54" d="100"/>
        <a:sy n="5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C7048534-8C87-48A9-B5A6-F871402CFA72}" type="datetimeFigureOut">
              <a:rPr lang="zh-CN" altLang="en-US"/>
              <a:pPr>
                <a:defRPr/>
              </a:pPr>
              <a:t>2018/3/26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74D5D304-3980-49D4-9CFC-851B98882A9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6692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42982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42900" y="4767264"/>
            <a:ext cx="1600200" cy="274637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DAFA5B47-3A8B-4DCA-A5FF-4C2437EDF16D}" type="datetimeFigureOut">
              <a:rPr lang="zh-CN" altLang="en-US"/>
              <a:pPr>
                <a:defRPr/>
              </a:pPr>
              <a:t>2018/3/26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343150" y="4767264"/>
            <a:ext cx="2171700" cy="274637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4914900" y="4767264"/>
            <a:ext cx="1600200" cy="274637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FD047A38-DD82-498D-992D-DB3B09A9AD1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975108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72050" y="154781"/>
            <a:ext cx="1543050" cy="329088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42900" y="154781"/>
            <a:ext cx="451485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42900" y="4767264"/>
            <a:ext cx="1600200" cy="274637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1986F307-3BC8-4C91-AD05-CB781E088601}" type="datetimeFigureOut">
              <a:rPr lang="zh-CN" altLang="en-US"/>
              <a:pPr>
                <a:defRPr/>
              </a:pPr>
              <a:t>2018/3/26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343150" y="4767264"/>
            <a:ext cx="2171700" cy="274637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4914900" y="4767264"/>
            <a:ext cx="1600200" cy="274637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D774ADAA-1259-46B0-A9F2-F436151C96B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811576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9338945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42900" y="4767264"/>
            <a:ext cx="1600200" cy="274637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EF992F31-1F69-4220-BCED-7F74002D9B8F}" type="datetimeFigureOut">
              <a:rPr lang="zh-CN" altLang="en-US"/>
              <a:pPr>
                <a:defRPr/>
              </a:pPr>
              <a:t>2018/3/26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343150" y="4767264"/>
            <a:ext cx="2171700" cy="274637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4914900" y="4767264"/>
            <a:ext cx="1600200" cy="274637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82843891-1863-45D7-8C1C-EF54FC73811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2679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42900" y="4767264"/>
            <a:ext cx="1600200" cy="274637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0796118F-6E1B-4A6D-9139-6CB1944A3211}" type="datetimeFigureOut">
              <a:rPr lang="zh-CN" altLang="en-US"/>
              <a:pPr>
                <a:defRPr/>
              </a:pPr>
              <a:t>2018/3/26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343150" y="4767264"/>
            <a:ext cx="2171700" cy="274637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4914900" y="4767264"/>
            <a:ext cx="1600200" cy="274637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D55E5B3F-B7B6-4472-9D12-D38F7002747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899379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42900" y="900113"/>
            <a:ext cx="3028950" cy="2545556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486150" y="900113"/>
            <a:ext cx="3028950" cy="2545556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342900" y="4767264"/>
            <a:ext cx="1600200" cy="274637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565FD6DF-3634-4324-A5CF-3F1F2D04E1A4}" type="datetimeFigureOut">
              <a:rPr lang="zh-CN" altLang="en-US"/>
              <a:pPr>
                <a:defRPr/>
              </a:pPr>
              <a:t>2018/3/26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2343150" y="4767264"/>
            <a:ext cx="2171700" cy="274637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4914900" y="4767264"/>
            <a:ext cx="1600200" cy="274637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3DC5461B-A2AF-4666-91DB-7BF22238D34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855762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42900" y="1151335"/>
            <a:ext cx="3030141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42900" y="1631156"/>
            <a:ext cx="3030141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83770" y="1151335"/>
            <a:ext cx="3031331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83770" y="1631156"/>
            <a:ext cx="3031331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342900" y="4767264"/>
            <a:ext cx="1600200" cy="274637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EA00D5C9-068F-48EA-9C52-C07DB866EE47}" type="datetimeFigureOut">
              <a:rPr lang="zh-CN" altLang="en-US"/>
              <a:pPr>
                <a:defRPr/>
              </a:pPr>
              <a:t>2018/3/26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2343150" y="4767264"/>
            <a:ext cx="2171700" cy="274637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4914900" y="4767264"/>
            <a:ext cx="1600200" cy="274637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78768AE4-94CB-4E0E-B51A-37E8B04252E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167279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342900" y="4767264"/>
            <a:ext cx="1600200" cy="274637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FCEA0A13-B101-4C91-AB70-987CA48D141C}" type="datetimeFigureOut">
              <a:rPr lang="zh-CN" altLang="en-US"/>
              <a:pPr>
                <a:defRPr/>
              </a:pPr>
              <a:t>2018/3/26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2343150" y="4767264"/>
            <a:ext cx="2171700" cy="274637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4914900" y="4767264"/>
            <a:ext cx="1600200" cy="274637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A97936A4-4DCC-4CB3-9B50-7679B9D2838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67927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342900" y="4767264"/>
            <a:ext cx="1600200" cy="274637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228C039D-FAD2-4993-ABEE-2988D67BCCFA}" type="datetimeFigureOut">
              <a:rPr lang="zh-CN" altLang="en-US"/>
              <a:pPr>
                <a:defRPr/>
              </a:pPr>
              <a:t>2018/3/26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2343150" y="4767264"/>
            <a:ext cx="2171700" cy="274637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4914900" y="4767264"/>
            <a:ext cx="1600200" cy="274637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0E005E5A-1DE1-4684-A14F-7E064403713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520401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01" y="204787"/>
            <a:ext cx="2256235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81287" y="204789"/>
            <a:ext cx="3833813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42901" y="1076327"/>
            <a:ext cx="2256235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342900" y="4767264"/>
            <a:ext cx="1600200" cy="274637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3C785DD-53D5-45C3-8366-AB167AA86D3C}" type="datetimeFigureOut">
              <a:rPr lang="zh-CN" altLang="en-US"/>
              <a:pPr>
                <a:defRPr/>
              </a:pPr>
              <a:t>2018/3/26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2343150" y="4767264"/>
            <a:ext cx="2171700" cy="274637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4914900" y="4767264"/>
            <a:ext cx="1600200" cy="274637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A50050A-D7F8-4925-BA1F-1DD3497EEA1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380178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344216" y="4025504"/>
            <a:ext cx="41148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342900" y="4767264"/>
            <a:ext cx="1600200" cy="274637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2F4512FF-520C-4CA4-BAD8-8F3BC5C64BE6}" type="datetimeFigureOut">
              <a:rPr lang="zh-CN" altLang="en-US"/>
              <a:pPr>
                <a:defRPr/>
              </a:pPr>
              <a:t>2018/3/26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2343150" y="4767264"/>
            <a:ext cx="2171700" cy="274637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4914900" y="4767264"/>
            <a:ext cx="1600200" cy="274637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0A25DD9B-77F0-47DE-827F-949A817DE42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958543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://www.yanj.cn/index.php?act=activity&amp;activity_id=11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 descr="C:\Users\chenkui\Desktop\未命名的-1.png">
            <a:hlinkClick r:id="rId14"/>
          </p:cNvPr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5619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87" r:id="rId12"/>
  </p:sldLayoutIdLst>
  <p:transition spd="slow">
    <p:push dir="u"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1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5660008" y="1733364"/>
            <a:ext cx="0" cy="124301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16" name="组合 1"/>
          <p:cNvGrpSpPr>
            <a:grpSpLocks/>
          </p:cNvGrpSpPr>
          <p:nvPr/>
        </p:nvGrpSpPr>
        <p:grpSpPr bwMode="auto">
          <a:xfrm>
            <a:off x="5736305" y="2140518"/>
            <a:ext cx="594347" cy="540060"/>
            <a:chOff x="6945511" y="2025327"/>
            <a:chExt cx="444070" cy="403523"/>
          </a:xfrm>
        </p:grpSpPr>
        <p:sp>
          <p:nvSpPr>
            <p:cNvPr id="6" name="椭圆 5"/>
            <p:cNvSpPr/>
            <p:nvPr/>
          </p:nvSpPr>
          <p:spPr>
            <a:xfrm>
              <a:off x="6945511" y="2025327"/>
              <a:ext cx="403509" cy="403523"/>
            </a:xfrm>
            <a:prstGeom prst="ellipse">
              <a:avLst/>
            </a:prstGeom>
            <a:solidFill>
              <a:srgbClr val="803D0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319" name="TextBox 11"/>
            <p:cNvSpPr txBox="1">
              <a:spLocks noChangeArrowheads="1"/>
            </p:cNvSpPr>
            <p:nvPr/>
          </p:nvSpPr>
          <p:spPr bwMode="auto">
            <a:xfrm>
              <a:off x="6980928" y="2140851"/>
              <a:ext cx="408653" cy="189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1050" dirty="0">
                  <a:solidFill>
                    <a:schemeClr val="bg1"/>
                  </a:solidFill>
                  <a:latin typeface="Bebas" pitchFamily="2" charset="0"/>
                  <a:cs typeface="Arial" charset="0"/>
                </a:rPr>
                <a:t>start</a:t>
              </a:r>
              <a:endParaRPr lang="zh-CN" altLang="en-US" sz="1050" dirty="0">
                <a:solidFill>
                  <a:schemeClr val="bg1"/>
                </a:solidFill>
                <a:latin typeface="Bebas" pitchFamily="2" charset="0"/>
                <a:cs typeface="Arial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908987" y="2272085"/>
            <a:ext cx="367224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北京闪电树懒科技发展有限公司</a:t>
            </a:r>
            <a:endParaRPr lang="en-US" altLang="zh-CN" sz="15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15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联系人：王远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欣   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17600281984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TextBox 1"/>
          <p:cNvSpPr txBox="1"/>
          <p:nvPr/>
        </p:nvSpPr>
        <p:spPr>
          <a:xfrm>
            <a:off x="728700" y="1736562"/>
            <a:ext cx="5159132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“智慧社区公益商圈卡”技术方案</a:t>
            </a:r>
          </a:p>
        </p:txBody>
      </p:sp>
    </p:spTree>
    <p:extLst>
      <p:ext uri="{BB962C8B-B14F-4D97-AF65-F5344CB8AC3E}">
        <p14:creationId xmlns:p14="http://schemas.microsoft.com/office/powerpoint/2010/main" val="29233063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50658" y="897564"/>
            <a:ext cx="189021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总体设计</a:t>
            </a:r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134634" y="1275607"/>
            <a:ext cx="6648450" cy="295703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294874" y="1005576"/>
            <a:ext cx="279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核心逻辑概览</a:t>
            </a:r>
            <a:r>
              <a:rPr lang="zh-CN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78328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50658" y="897564"/>
            <a:ext cx="210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3. 1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注册与登录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186862" y="932189"/>
            <a:ext cx="205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）管理员账号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458671" y="1707654"/>
            <a:ext cx="6083438" cy="167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4946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50658" y="897564"/>
            <a:ext cx="210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3. 1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注册与登录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66682" y="1383618"/>
            <a:ext cx="205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）用户账号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2276872" y="339502"/>
            <a:ext cx="4245938" cy="415846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28700" y="1800422"/>
            <a:ext cx="205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账号注册</a:t>
            </a:r>
          </a:p>
        </p:txBody>
      </p:sp>
    </p:spTree>
    <p:extLst>
      <p:ext uri="{BB962C8B-B14F-4D97-AF65-F5344CB8AC3E}">
        <p14:creationId xmlns:p14="http://schemas.microsoft.com/office/powerpoint/2010/main" val="40387608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50658" y="897564"/>
            <a:ext cx="210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3. 1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注册与登录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45608" y="1376543"/>
            <a:ext cx="205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）用户账号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92696" y="1840503"/>
            <a:ext cx="2268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信授权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2468164" y="339502"/>
            <a:ext cx="3906434" cy="429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967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50658" y="897564"/>
            <a:ext cx="210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3. 1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注册与登录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27512" y="1369719"/>
            <a:ext cx="205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）用户账号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4277" y="1841300"/>
            <a:ext cx="3006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使用导向台和实体卡登录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2708920" y="247568"/>
            <a:ext cx="3978442" cy="439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5387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50658" y="897564"/>
            <a:ext cx="210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3. 1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注册与登录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66682" y="1383618"/>
            <a:ext cx="205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商家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账号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2240868" y="789553"/>
            <a:ext cx="4266474" cy="361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0462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50658" y="897564"/>
            <a:ext cx="243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3. 2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活动发布与浏览</a:t>
            </a:r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458670" y="1653648"/>
            <a:ext cx="6048217" cy="184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807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50658" y="897564"/>
            <a:ext cx="2502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3. 2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活动发布与浏览</a:t>
            </a:r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728700" y="1329612"/>
            <a:ext cx="1731013" cy="3042172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3591018" y="1329612"/>
            <a:ext cx="1730700" cy="30429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42946" y="932189"/>
            <a:ext cx="2052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（浏览、收藏活动）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41718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50658" y="897564"/>
            <a:ext cx="210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3. 3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活动签到流程</a:t>
            </a: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2348880" y="411510"/>
            <a:ext cx="4309360" cy="406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1928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50658" y="897564"/>
            <a:ext cx="210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3. 4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发布福利券</a:t>
            </a:r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890719" y="1707654"/>
            <a:ext cx="5409587" cy="195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813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9"/>
          <p:cNvSpPr>
            <a:spLocks/>
          </p:cNvSpPr>
          <p:nvPr/>
        </p:nvSpPr>
        <p:spPr bwMode="auto">
          <a:xfrm>
            <a:off x="977504" y="1491630"/>
            <a:ext cx="1866900" cy="2062163"/>
          </a:xfrm>
          <a:custGeom>
            <a:avLst/>
            <a:gdLst>
              <a:gd name="T0" fmla="*/ 136 w 1004"/>
              <a:gd name="T1" fmla="*/ 323 h 1109"/>
              <a:gd name="T2" fmla="*/ 76 w 1004"/>
              <a:gd name="T3" fmla="*/ 394 h 1109"/>
              <a:gd name="T4" fmla="*/ 6 w 1004"/>
              <a:gd name="T5" fmla="*/ 570 h 1109"/>
              <a:gd name="T6" fmla="*/ 2 w 1004"/>
              <a:gd name="T7" fmla="*/ 600 h 1109"/>
              <a:gd name="T8" fmla="*/ 2 w 1004"/>
              <a:gd name="T9" fmla="*/ 606 h 1109"/>
              <a:gd name="T10" fmla="*/ 2 w 1004"/>
              <a:gd name="T11" fmla="*/ 608 h 1109"/>
              <a:gd name="T12" fmla="*/ 0 w 1004"/>
              <a:gd name="T13" fmla="*/ 630 h 1109"/>
              <a:gd name="T14" fmla="*/ 12 w 1004"/>
              <a:gd name="T15" fmla="*/ 742 h 1109"/>
              <a:gd name="T16" fmla="*/ 100 w 1004"/>
              <a:gd name="T17" fmla="*/ 926 h 1109"/>
              <a:gd name="T18" fmla="*/ 280 w 1004"/>
              <a:gd name="T19" fmla="*/ 1066 h 1109"/>
              <a:gd name="T20" fmla="*/ 461 w 1004"/>
              <a:gd name="T21" fmla="*/ 1108 h 1109"/>
              <a:gd name="T22" fmla="*/ 475 w 1004"/>
              <a:gd name="T23" fmla="*/ 1109 h 1109"/>
              <a:gd name="T24" fmla="*/ 501 w 1004"/>
              <a:gd name="T25" fmla="*/ 1109 h 1109"/>
              <a:gd name="T26" fmla="*/ 525 w 1004"/>
              <a:gd name="T27" fmla="*/ 1107 h 1109"/>
              <a:gd name="T28" fmla="*/ 871 w 1004"/>
              <a:gd name="T29" fmla="*/ 930 h 1109"/>
              <a:gd name="T30" fmla="*/ 990 w 1004"/>
              <a:gd name="T31" fmla="*/ 694 h 1109"/>
              <a:gd name="T32" fmla="*/ 999 w 1004"/>
              <a:gd name="T33" fmla="*/ 645 h 1109"/>
              <a:gd name="T34" fmla="*/ 1002 w 1004"/>
              <a:gd name="T35" fmla="*/ 613 h 1109"/>
              <a:gd name="T36" fmla="*/ 1002 w 1004"/>
              <a:gd name="T37" fmla="*/ 608 h 1109"/>
              <a:gd name="T38" fmla="*/ 1002 w 1004"/>
              <a:gd name="T39" fmla="*/ 602 h 1109"/>
              <a:gd name="T40" fmla="*/ 1003 w 1004"/>
              <a:gd name="T41" fmla="*/ 584 h 1109"/>
              <a:gd name="T42" fmla="*/ 1004 w 1004"/>
              <a:gd name="T43" fmla="*/ 580 h 1109"/>
              <a:gd name="T44" fmla="*/ 1003 w 1004"/>
              <a:gd name="T45" fmla="*/ 566 h 1109"/>
              <a:gd name="T46" fmla="*/ 1003 w 1004"/>
              <a:gd name="T47" fmla="*/ 553 h 1109"/>
              <a:gd name="T48" fmla="*/ 1003 w 1004"/>
              <a:gd name="T49" fmla="*/ 548 h 1109"/>
              <a:gd name="T50" fmla="*/ 999 w 1004"/>
              <a:gd name="T51" fmla="*/ 501 h 1109"/>
              <a:gd name="T52" fmla="*/ 994 w 1004"/>
              <a:gd name="T53" fmla="*/ 470 h 1109"/>
              <a:gd name="T54" fmla="*/ 884 w 1004"/>
              <a:gd name="T55" fmla="*/ 227 h 1109"/>
              <a:gd name="T56" fmla="*/ 588 w 1004"/>
              <a:gd name="T57" fmla="*/ 24 h 1109"/>
              <a:gd name="T58" fmla="*/ 458 w 1004"/>
              <a:gd name="T59" fmla="*/ 1 h 1109"/>
              <a:gd name="T60" fmla="*/ 449 w 1004"/>
              <a:gd name="T61" fmla="*/ 376 h 1109"/>
              <a:gd name="T62" fmla="*/ 463 w 1004"/>
              <a:gd name="T63" fmla="*/ 374 h 1109"/>
              <a:gd name="T64" fmla="*/ 569 w 1004"/>
              <a:gd name="T65" fmla="*/ 389 h 1109"/>
              <a:gd name="T66" fmla="*/ 711 w 1004"/>
              <a:gd name="T67" fmla="*/ 525 h 1109"/>
              <a:gd name="T68" fmla="*/ 719 w 1004"/>
              <a:gd name="T69" fmla="*/ 547 h 1109"/>
              <a:gd name="T70" fmla="*/ 726 w 1004"/>
              <a:gd name="T71" fmla="*/ 569 h 1109"/>
              <a:gd name="T72" fmla="*/ 730 w 1004"/>
              <a:gd name="T73" fmla="*/ 584 h 1109"/>
              <a:gd name="T74" fmla="*/ 731 w 1004"/>
              <a:gd name="T75" fmla="*/ 588 h 1109"/>
              <a:gd name="T76" fmla="*/ 732 w 1004"/>
              <a:gd name="T77" fmla="*/ 590 h 1109"/>
              <a:gd name="T78" fmla="*/ 734 w 1004"/>
              <a:gd name="T79" fmla="*/ 609 h 1109"/>
              <a:gd name="T80" fmla="*/ 734 w 1004"/>
              <a:gd name="T81" fmla="*/ 608 h 1109"/>
              <a:gd name="T82" fmla="*/ 734 w 1004"/>
              <a:gd name="T83" fmla="*/ 610 h 1109"/>
              <a:gd name="T84" fmla="*/ 735 w 1004"/>
              <a:gd name="T85" fmla="*/ 627 h 1109"/>
              <a:gd name="T86" fmla="*/ 735 w 1004"/>
              <a:gd name="T87" fmla="*/ 653 h 1109"/>
              <a:gd name="T88" fmla="*/ 693 w 1004"/>
              <a:gd name="T89" fmla="*/ 794 h 1109"/>
              <a:gd name="T90" fmla="*/ 682 w 1004"/>
              <a:gd name="T91" fmla="*/ 810 h 1109"/>
              <a:gd name="T92" fmla="*/ 643 w 1004"/>
              <a:gd name="T93" fmla="*/ 856 h 1109"/>
              <a:gd name="T94" fmla="*/ 499 w 1004"/>
              <a:gd name="T95" fmla="*/ 937 h 1109"/>
              <a:gd name="T96" fmla="*/ 484 w 1004"/>
              <a:gd name="T97" fmla="*/ 940 h 1109"/>
              <a:gd name="T98" fmla="*/ 470 w 1004"/>
              <a:gd name="T99" fmla="*/ 943 h 1109"/>
              <a:gd name="T100" fmla="*/ 457 w 1004"/>
              <a:gd name="T101" fmla="*/ 945 h 1109"/>
              <a:gd name="T102" fmla="*/ 328 w 1004"/>
              <a:gd name="T103" fmla="*/ 937 h 1109"/>
              <a:gd name="T104" fmla="*/ 178 w 1004"/>
              <a:gd name="T105" fmla="*/ 855 h 1109"/>
              <a:gd name="T106" fmla="*/ 84 w 1004"/>
              <a:gd name="T107" fmla="*/ 720 h 1109"/>
              <a:gd name="T108" fmla="*/ 59 w 1004"/>
              <a:gd name="T109" fmla="*/ 629 h 1109"/>
              <a:gd name="T110" fmla="*/ 56 w 1004"/>
              <a:gd name="T111" fmla="*/ 607 h 1109"/>
              <a:gd name="T112" fmla="*/ 56 w 1004"/>
              <a:gd name="T113" fmla="*/ 606 h 1109"/>
              <a:gd name="T114" fmla="*/ 56 w 1004"/>
              <a:gd name="T115" fmla="*/ 601 h 1109"/>
              <a:gd name="T116" fmla="*/ 55 w 1004"/>
              <a:gd name="T117" fmla="*/ 574 h 1109"/>
              <a:gd name="T118" fmla="*/ 93 w 1004"/>
              <a:gd name="T119" fmla="*/ 404 h 1109"/>
              <a:gd name="T120" fmla="*/ 140 w 1004"/>
              <a:gd name="T121" fmla="*/ 327 h 1109"/>
              <a:gd name="T122" fmla="*/ 141 w 1004"/>
              <a:gd name="T123" fmla="*/ 319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004" h="1109">
                <a:moveTo>
                  <a:pt x="141" y="319"/>
                </a:moveTo>
                <a:cubicBezTo>
                  <a:pt x="141" y="319"/>
                  <a:pt x="140" y="320"/>
                  <a:pt x="136" y="323"/>
                </a:cubicBezTo>
                <a:cubicBezTo>
                  <a:pt x="133" y="327"/>
                  <a:pt x="128" y="331"/>
                  <a:pt x="123" y="337"/>
                </a:cubicBezTo>
                <a:cubicBezTo>
                  <a:pt x="111" y="349"/>
                  <a:pt x="94" y="368"/>
                  <a:pt x="76" y="394"/>
                </a:cubicBezTo>
                <a:cubicBezTo>
                  <a:pt x="58" y="421"/>
                  <a:pt x="38" y="456"/>
                  <a:pt x="24" y="499"/>
                </a:cubicBezTo>
                <a:cubicBezTo>
                  <a:pt x="16" y="521"/>
                  <a:pt x="10" y="545"/>
                  <a:pt x="6" y="570"/>
                </a:cubicBezTo>
                <a:cubicBezTo>
                  <a:pt x="5" y="577"/>
                  <a:pt x="4" y="583"/>
                  <a:pt x="3" y="590"/>
                </a:cubicBezTo>
                <a:cubicBezTo>
                  <a:pt x="3" y="593"/>
                  <a:pt x="3" y="597"/>
                  <a:pt x="2" y="600"/>
                </a:cubicBezTo>
                <a:cubicBezTo>
                  <a:pt x="2" y="605"/>
                  <a:pt x="2" y="605"/>
                  <a:pt x="2" y="605"/>
                </a:cubicBezTo>
                <a:cubicBezTo>
                  <a:pt x="2" y="606"/>
                  <a:pt x="2" y="606"/>
                  <a:pt x="2" y="606"/>
                </a:cubicBezTo>
                <a:cubicBezTo>
                  <a:pt x="2" y="607"/>
                  <a:pt x="2" y="607"/>
                  <a:pt x="2" y="607"/>
                </a:cubicBezTo>
                <a:cubicBezTo>
                  <a:pt x="2" y="606"/>
                  <a:pt x="2" y="608"/>
                  <a:pt x="2" y="608"/>
                </a:cubicBezTo>
                <a:cubicBezTo>
                  <a:pt x="1" y="611"/>
                  <a:pt x="1" y="611"/>
                  <a:pt x="1" y="611"/>
                </a:cubicBezTo>
                <a:cubicBezTo>
                  <a:pt x="1" y="617"/>
                  <a:pt x="1" y="624"/>
                  <a:pt x="0" y="630"/>
                </a:cubicBezTo>
                <a:cubicBezTo>
                  <a:pt x="0" y="637"/>
                  <a:pt x="0" y="645"/>
                  <a:pt x="0" y="652"/>
                </a:cubicBezTo>
                <a:cubicBezTo>
                  <a:pt x="1" y="681"/>
                  <a:pt x="5" y="712"/>
                  <a:pt x="12" y="742"/>
                </a:cubicBezTo>
                <a:cubicBezTo>
                  <a:pt x="19" y="773"/>
                  <a:pt x="29" y="805"/>
                  <a:pt x="44" y="836"/>
                </a:cubicBezTo>
                <a:cubicBezTo>
                  <a:pt x="59" y="867"/>
                  <a:pt x="77" y="897"/>
                  <a:pt x="100" y="926"/>
                </a:cubicBezTo>
                <a:cubicBezTo>
                  <a:pt x="122" y="954"/>
                  <a:pt x="149" y="981"/>
                  <a:pt x="179" y="1005"/>
                </a:cubicBezTo>
                <a:cubicBezTo>
                  <a:pt x="210" y="1029"/>
                  <a:pt x="244" y="1049"/>
                  <a:pt x="280" y="1066"/>
                </a:cubicBezTo>
                <a:cubicBezTo>
                  <a:pt x="317" y="1082"/>
                  <a:pt x="357" y="1095"/>
                  <a:pt x="398" y="1102"/>
                </a:cubicBezTo>
                <a:cubicBezTo>
                  <a:pt x="419" y="1105"/>
                  <a:pt x="440" y="1108"/>
                  <a:pt x="461" y="1108"/>
                </a:cubicBezTo>
                <a:cubicBezTo>
                  <a:pt x="468" y="1109"/>
                  <a:pt x="468" y="1109"/>
                  <a:pt x="468" y="1109"/>
                </a:cubicBezTo>
                <a:cubicBezTo>
                  <a:pt x="470" y="1109"/>
                  <a:pt x="472" y="1109"/>
                  <a:pt x="475" y="1109"/>
                </a:cubicBezTo>
                <a:cubicBezTo>
                  <a:pt x="493" y="1109"/>
                  <a:pt x="493" y="1109"/>
                  <a:pt x="493" y="1109"/>
                </a:cubicBezTo>
                <a:cubicBezTo>
                  <a:pt x="495" y="1109"/>
                  <a:pt x="498" y="1109"/>
                  <a:pt x="501" y="1109"/>
                </a:cubicBezTo>
                <a:cubicBezTo>
                  <a:pt x="509" y="1108"/>
                  <a:pt x="509" y="1108"/>
                  <a:pt x="509" y="1108"/>
                </a:cubicBezTo>
                <a:cubicBezTo>
                  <a:pt x="525" y="1107"/>
                  <a:pt x="525" y="1107"/>
                  <a:pt x="525" y="1107"/>
                </a:cubicBezTo>
                <a:cubicBezTo>
                  <a:pt x="568" y="1103"/>
                  <a:pt x="611" y="1094"/>
                  <a:pt x="653" y="1079"/>
                </a:cubicBezTo>
                <a:cubicBezTo>
                  <a:pt x="736" y="1050"/>
                  <a:pt x="812" y="998"/>
                  <a:pt x="871" y="930"/>
                </a:cubicBezTo>
                <a:cubicBezTo>
                  <a:pt x="900" y="896"/>
                  <a:pt x="925" y="859"/>
                  <a:pt x="946" y="819"/>
                </a:cubicBezTo>
                <a:cubicBezTo>
                  <a:pt x="966" y="779"/>
                  <a:pt x="980" y="737"/>
                  <a:pt x="990" y="694"/>
                </a:cubicBezTo>
                <a:cubicBezTo>
                  <a:pt x="993" y="683"/>
                  <a:pt x="994" y="672"/>
                  <a:pt x="996" y="661"/>
                </a:cubicBezTo>
                <a:cubicBezTo>
                  <a:pt x="997" y="656"/>
                  <a:pt x="998" y="651"/>
                  <a:pt x="999" y="645"/>
                </a:cubicBezTo>
                <a:cubicBezTo>
                  <a:pt x="999" y="640"/>
                  <a:pt x="1000" y="634"/>
                  <a:pt x="1001" y="629"/>
                </a:cubicBezTo>
                <a:cubicBezTo>
                  <a:pt x="1001" y="624"/>
                  <a:pt x="1001" y="618"/>
                  <a:pt x="1002" y="613"/>
                </a:cubicBezTo>
                <a:cubicBezTo>
                  <a:pt x="1002" y="609"/>
                  <a:pt x="1002" y="609"/>
                  <a:pt x="1002" y="609"/>
                </a:cubicBezTo>
                <a:cubicBezTo>
                  <a:pt x="1002" y="608"/>
                  <a:pt x="1002" y="608"/>
                  <a:pt x="1002" y="608"/>
                </a:cubicBezTo>
                <a:cubicBezTo>
                  <a:pt x="1002" y="611"/>
                  <a:pt x="1002" y="603"/>
                  <a:pt x="1002" y="604"/>
                </a:cubicBezTo>
                <a:cubicBezTo>
                  <a:pt x="1002" y="602"/>
                  <a:pt x="1002" y="602"/>
                  <a:pt x="1002" y="602"/>
                </a:cubicBezTo>
                <a:cubicBezTo>
                  <a:pt x="1003" y="596"/>
                  <a:pt x="1003" y="596"/>
                  <a:pt x="1003" y="596"/>
                </a:cubicBezTo>
                <a:cubicBezTo>
                  <a:pt x="1003" y="592"/>
                  <a:pt x="1003" y="588"/>
                  <a:pt x="1003" y="584"/>
                </a:cubicBezTo>
                <a:cubicBezTo>
                  <a:pt x="1004" y="582"/>
                  <a:pt x="1004" y="582"/>
                  <a:pt x="1004" y="582"/>
                </a:cubicBezTo>
                <a:cubicBezTo>
                  <a:pt x="1004" y="580"/>
                  <a:pt x="1004" y="580"/>
                  <a:pt x="1004" y="580"/>
                </a:cubicBezTo>
                <a:cubicBezTo>
                  <a:pt x="1004" y="575"/>
                  <a:pt x="1004" y="575"/>
                  <a:pt x="1004" y="575"/>
                </a:cubicBezTo>
                <a:cubicBezTo>
                  <a:pt x="1003" y="566"/>
                  <a:pt x="1003" y="566"/>
                  <a:pt x="1003" y="566"/>
                </a:cubicBezTo>
                <a:cubicBezTo>
                  <a:pt x="1003" y="557"/>
                  <a:pt x="1003" y="557"/>
                  <a:pt x="1003" y="557"/>
                </a:cubicBezTo>
                <a:cubicBezTo>
                  <a:pt x="1003" y="553"/>
                  <a:pt x="1003" y="553"/>
                  <a:pt x="1003" y="553"/>
                </a:cubicBezTo>
                <a:cubicBezTo>
                  <a:pt x="1003" y="550"/>
                  <a:pt x="1003" y="550"/>
                  <a:pt x="1003" y="550"/>
                </a:cubicBezTo>
                <a:cubicBezTo>
                  <a:pt x="1003" y="548"/>
                  <a:pt x="1003" y="548"/>
                  <a:pt x="1003" y="548"/>
                </a:cubicBezTo>
                <a:cubicBezTo>
                  <a:pt x="1003" y="543"/>
                  <a:pt x="1002" y="538"/>
                  <a:pt x="1002" y="532"/>
                </a:cubicBezTo>
                <a:cubicBezTo>
                  <a:pt x="1001" y="522"/>
                  <a:pt x="1000" y="511"/>
                  <a:pt x="999" y="501"/>
                </a:cubicBezTo>
                <a:cubicBezTo>
                  <a:pt x="998" y="495"/>
                  <a:pt x="997" y="490"/>
                  <a:pt x="996" y="485"/>
                </a:cubicBezTo>
                <a:cubicBezTo>
                  <a:pt x="996" y="480"/>
                  <a:pt x="995" y="475"/>
                  <a:pt x="994" y="470"/>
                </a:cubicBezTo>
                <a:cubicBezTo>
                  <a:pt x="992" y="459"/>
                  <a:pt x="989" y="449"/>
                  <a:pt x="987" y="439"/>
                </a:cubicBezTo>
                <a:cubicBezTo>
                  <a:pt x="967" y="358"/>
                  <a:pt x="930" y="286"/>
                  <a:pt x="884" y="227"/>
                </a:cubicBezTo>
                <a:cubicBezTo>
                  <a:pt x="839" y="169"/>
                  <a:pt x="786" y="123"/>
                  <a:pt x="734" y="91"/>
                </a:cubicBezTo>
                <a:cubicBezTo>
                  <a:pt x="682" y="58"/>
                  <a:pt x="631" y="37"/>
                  <a:pt x="588" y="24"/>
                </a:cubicBezTo>
                <a:cubicBezTo>
                  <a:pt x="545" y="12"/>
                  <a:pt x="509" y="6"/>
                  <a:pt x="485" y="3"/>
                </a:cubicBezTo>
                <a:cubicBezTo>
                  <a:pt x="473" y="2"/>
                  <a:pt x="464" y="1"/>
                  <a:pt x="458" y="1"/>
                </a:cubicBezTo>
                <a:cubicBezTo>
                  <a:pt x="452" y="0"/>
                  <a:pt x="449" y="0"/>
                  <a:pt x="449" y="0"/>
                </a:cubicBezTo>
                <a:cubicBezTo>
                  <a:pt x="449" y="376"/>
                  <a:pt x="449" y="376"/>
                  <a:pt x="449" y="376"/>
                </a:cubicBezTo>
                <a:cubicBezTo>
                  <a:pt x="449" y="376"/>
                  <a:pt x="450" y="375"/>
                  <a:pt x="452" y="375"/>
                </a:cubicBezTo>
                <a:cubicBezTo>
                  <a:pt x="455" y="375"/>
                  <a:pt x="458" y="374"/>
                  <a:pt x="463" y="374"/>
                </a:cubicBezTo>
                <a:cubicBezTo>
                  <a:pt x="473" y="373"/>
                  <a:pt x="487" y="373"/>
                  <a:pt x="504" y="374"/>
                </a:cubicBezTo>
                <a:cubicBezTo>
                  <a:pt x="522" y="376"/>
                  <a:pt x="544" y="380"/>
                  <a:pt x="569" y="389"/>
                </a:cubicBezTo>
                <a:cubicBezTo>
                  <a:pt x="593" y="399"/>
                  <a:pt x="620" y="414"/>
                  <a:pt x="645" y="436"/>
                </a:cubicBezTo>
                <a:cubicBezTo>
                  <a:pt x="670" y="458"/>
                  <a:pt x="694" y="488"/>
                  <a:pt x="711" y="525"/>
                </a:cubicBezTo>
                <a:cubicBezTo>
                  <a:pt x="713" y="530"/>
                  <a:pt x="715" y="535"/>
                  <a:pt x="717" y="539"/>
                </a:cubicBezTo>
                <a:cubicBezTo>
                  <a:pt x="718" y="542"/>
                  <a:pt x="719" y="544"/>
                  <a:pt x="719" y="547"/>
                </a:cubicBezTo>
                <a:cubicBezTo>
                  <a:pt x="720" y="549"/>
                  <a:pt x="721" y="552"/>
                  <a:pt x="722" y="554"/>
                </a:cubicBezTo>
                <a:cubicBezTo>
                  <a:pt x="723" y="559"/>
                  <a:pt x="725" y="564"/>
                  <a:pt x="726" y="569"/>
                </a:cubicBezTo>
                <a:cubicBezTo>
                  <a:pt x="727" y="572"/>
                  <a:pt x="728" y="575"/>
                  <a:pt x="728" y="577"/>
                </a:cubicBezTo>
                <a:cubicBezTo>
                  <a:pt x="730" y="584"/>
                  <a:pt x="730" y="584"/>
                  <a:pt x="730" y="584"/>
                </a:cubicBezTo>
                <a:cubicBezTo>
                  <a:pt x="731" y="587"/>
                  <a:pt x="731" y="587"/>
                  <a:pt x="731" y="587"/>
                </a:cubicBezTo>
                <a:cubicBezTo>
                  <a:pt x="731" y="588"/>
                  <a:pt x="731" y="588"/>
                  <a:pt x="731" y="588"/>
                </a:cubicBezTo>
                <a:cubicBezTo>
                  <a:pt x="731" y="589"/>
                  <a:pt x="731" y="589"/>
                  <a:pt x="731" y="589"/>
                </a:cubicBezTo>
                <a:cubicBezTo>
                  <a:pt x="731" y="589"/>
                  <a:pt x="732" y="590"/>
                  <a:pt x="732" y="590"/>
                </a:cubicBezTo>
                <a:cubicBezTo>
                  <a:pt x="732" y="595"/>
                  <a:pt x="732" y="599"/>
                  <a:pt x="733" y="603"/>
                </a:cubicBezTo>
                <a:cubicBezTo>
                  <a:pt x="734" y="609"/>
                  <a:pt x="734" y="609"/>
                  <a:pt x="734" y="609"/>
                </a:cubicBezTo>
                <a:cubicBezTo>
                  <a:pt x="734" y="610"/>
                  <a:pt x="734" y="610"/>
                  <a:pt x="734" y="610"/>
                </a:cubicBezTo>
                <a:cubicBezTo>
                  <a:pt x="734" y="611"/>
                  <a:pt x="734" y="604"/>
                  <a:pt x="734" y="608"/>
                </a:cubicBezTo>
                <a:cubicBezTo>
                  <a:pt x="734" y="608"/>
                  <a:pt x="734" y="608"/>
                  <a:pt x="734" y="608"/>
                </a:cubicBezTo>
                <a:cubicBezTo>
                  <a:pt x="734" y="610"/>
                  <a:pt x="734" y="610"/>
                  <a:pt x="734" y="610"/>
                </a:cubicBezTo>
                <a:cubicBezTo>
                  <a:pt x="734" y="613"/>
                  <a:pt x="734" y="616"/>
                  <a:pt x="735" y="619"/>
                </a:cubicBezTo>
                <a:cubicBezTo>
                  <a:pt x="735" y="622"/>
                  <a:pt x="735" y="624"/>
                  <a:pt x="735" y="627"/>
                </a:cubicBezTo>
                <a:cubicBezTo>
                  <a:pt x="735" y="630"/>
                  <a:pt x="735" y="633"/>
                  <a:pt x="736" y="636"/>
                </a:cubicBezTo>
                <a:cubicBezTo>
                  <a:pt x="736" y="642"/>
                  <a:pt x="736" y="647"/>
                  <a:pt x="735" y="653"/>
                </a:cubicBezTo>
                <a:cubicBezTo>
                  <a:pt x="734" y="677"/>
                  <a:pt x="731" y="701"/>
                  <a:pt x="724" y="724"/>
                </a:cubicBezTo>
                <a:cubicBezTo>
                  <a:pt x="716" y="748"/>
                  <a:pt x="706" y="772"/>
                  <a:pt x="693" y="794"/>
                </a:cubicBezTo>
                <a:cubicBezTo>
                  <a:pt x="688" y="802"/>
                  <a:pt x="688" y="802"/>
                  <a:pt x="688" y="802"/>
                </a:cubicBezTo>
                <a:cubicBezTo>
                  <a:pt x="686" y="805"/>
                  <a:pt x="684" y="807"/>
                  <a:pt x="682" y="810"/>
                </a:cubicBezTo>
                <a:cubicBezTo>
                  <a:pt x="678" y="816"/>
                  <a:pt x="674" y="821"/>
                  <a:pt x="670" y="826"/>
                </a:cubicBezTo>
                <a:cubicBezTo>
                  <a:pt x="662" y="836"/>
                  <a:pt x="653" y="847"/>
                  <a:pt x="643" y="856"/>
                </a:cubicBezTo>
                <a:cubicBezTo>
                  <a:pt x="624" y="875"/>
                  <a:pt x="602" y="891"/>
                  <a:pt x="577" y="905"/>
                </a:cubicBezTo>
                <a:cubicBezTo>
                  <a:pt x="553" y="919"/>
                  <a:pt x="527" y="929"/>
                  <a:pt x="499" y="937"/>
                </a:cubicBezTo>
                <a:cubicBezTo>
                  <a:pt x="489" y="939"/>
                  <a:pt x="489" y="939"/>
                  <a:pt x="489" y="939"/>
                </a:cubicBezTo>
                <a:cubicBezTo>
                  <a:pt x="484" y="940"/>
                  <a:pt x="484" y="940"/>
                  <a:pt x="484" y="940"/>
                </a:cubicBezTo>
                <a:cubicBezTo>
                  <a:pt x="482" y="941"/>
                  <a:pt x="481" y="941"/>
                  <a:pt x="479" y="941"/>
                </a:cubicBezTo>
                <a:cubicBezTo>
                  <a:pt x="470" y="943"/>
                  <a:pt x="470" y="943"/>
                  <a:pt x="470" y="943"/>
                </a:cubicBezTo>
                <a:cubicBezTo>
                  <a:pt x="468" y="944"/>
                  <a:pt x="466" y="944"/>
                  <a:pt x="464" y="944"/>
                </a:cubicBezTo>
                <a:cubicBezTo>
                  <a:pt x="457" y="945"/>
                  <a:pt x="457" y="945"/>
                  <a:pt x="457" y="945"/>
                </a:cubicBezTo>
                <a:cubicBezTo>
                  <a:pt x="443" y="947"/>
                  <a:pt x="428" y="947"/>
                  <a:pt x="414" y="948"/>
                </a:cubicBezTo>
                <a:cubicBezTo>
                  <a:pt x="385" y="947"/>
                  <a:pt x="356" y="944"/>
                  <a:pt x="328" y="937"/>
                </a:cubicBezTo>
                <a:cubicBezTo>
                  <a:pt x="300" y="929"/>
                  <a:pt x="273" y="918"/>
                  <a:pt x="247" y="905"/>
                </a:cubicBezTo>
                <a:cubicBezTo>
                  <a:pt x="222" y="891"/>
                  <a:pt x="199" y="874"/>
                  <a:pt x="178" y="855"/>
                </a:cubicBezTo>
                <a:cubicBezTo>
                  <a:pt x="157" y="835"/>
                  <a:pt x="138" y="814"/>
                  <a:pt x="122" y="791"/>
                </a:cubicBezTo>
                <a:cubicBezTo>
                  <a:pt x="107" y="769"/>
                  <a:pt x="94" y="745"/>
                  <a:pt x="84" y="720"/>
                </a:cubicBezTo>
                <a:cubicBezTo>
                  <a:pt x="74" y="696"/>
                  <a:pt x="66" y="671"/>
                  <a:pt x="62" y="646"/>
                </a:cubicBezTo>
                <a:cubicBezTo>
                  <a:pt x="61" y="640"/>
                  <a:pt x="60" y="634"/>
                  <a:pt x="59" y="629"/>
                </a:cubicBezTo>
                <a:cubicBezTo>
                  <a:pt x="58" y="622"/>
                  <a:pt x="57" y="616"/>
                  <a:pt x="57" y="609"/>
                </a:cubicBezTo>
                <a:cubicBezTo>
                  <a:pt x="56" y="607"/>
                  <a:pt x="56" y="607"/>
                  <a:pt x="56" y="607"/>
                </a:cubicBezTo>
                <a:cubicBezTo>
                  <a:pt x="56" y="606"/>
                  <a:pt x="56" y="608"/>
                  <a:pt x="56" y="607"/>
                </a:cubicBezTo>
                <a:cubicBezTo>
                  <a:pt x="56" y="606"/>
                  <a:pt x="56" y="606"/>
                  <a:pt x="56" y="606"/>
                </a:cubicBezTo>
                <a:cubicBezTo>
                  <a:pt x="56" y="605"/>
                  <a:pt x="56" y="605"/>
                  <a:pt x="56" y="605"/>
                </a:cubicBezTo>
                <a:cubicBezTo>
                  <a:pt x="56" y="601"/>
                  <a:pt x="56" y="601"/>
                  <a:pt x="56" y="601"/>
                </a:cubicBezTo>
                <a:cubicBezTo>
                  <a:pt x="56" y="598"/>
                  <a:pt x="56" y="595"/>
                  <a:pt x="56" y="592"/>
                </a:cubicBezTo>
                <a:cubicBezTo>
                  <a:pt x="55" y="586"/>
                  <a:pt x="55" y="580"/>
                  <a:pt x="55" y="574"/>
                </a:cubicBezTo>
                <a:cubicBezTo>
                  <a:pt x="55" y="551"/>
                  <a:pt x="57" y="529"/>
                  <a:pt x="60" y="508"/>
                </a:cubicBezTo>
                <a:cubicBezTo>
                  <a:pt x="67" y="467"/>
                  <a:pt x="80" y="432"/>
                  <a:pt x="93" y="404"/>
                </a:cubicBezTo>
                <a:cubicBezTo>
                  <a:pt x="106" y="376"/>
                  <a:pt x="119" y="356"/>
                  <a:pt x="129" y="342"/>
                </a:cubicBezTo>
                <a:cubicBezTo>
                  <a:pt x="133" y="335"/>
                  <a:pt x="137" y="330"/>
                  <a:pt x="140" y="327"/>
                </a:cubicBezTo>
                <a:cubicBezTo>
                  <a:pt x="143" y="323"/>
                  <a:pt x="144" y="321"/>
                  <a:pt x="144" y="321"/>
                </a:cubicBezTo>
                <a:lnTo>
                  <a:pt x="141" y="319"/>
                </a:lnTo>
                <a:close/>
              </a:path>
            </a:pathLst>
          </a:custGeom>
          <a:solidFill>
            <a:srgbClr val="F83003"/>
          </a:solidFill>
          <a:ln>
            <a:noFill/>
          </a:ln>
        </p:spPr>
        <p:txBody>
          <a:bodyPr/>
          <a:lstStyle/>
          <a:p>
            <a:endParaRPr lang="zh-CN" altLang="en-US" sz="1200"/>
          </a:p>
        </p:txBody>
      </p:sp>
      <p:sp>
        <p:nvSpPr>
          <p:cNvPr id="40" name="Freeform 10"/>
          <p:cNvSpPr>
            <a:spLocks/>
          </p:cNvSpPr>
          <p:nvPr/>
        </p:nvSpPr>
        <p:spPr bwMode="auto">
          <a:xfrm>
            <a:off x="969170" y="1795239"/>
            <a:ext cx="1913335" cy="1782366"/>
          </a:xfrm>
          <a:custGeom>
            <a:avLst/>
            <a:gdLst>
              <a:gd name="T0" fmla="*/ 129 w 1029"/>
              <a:gd name="T1" fmla="*/ 171 h 959"/>
              <a:gd name="T2" fmla="*/ 74 w 1029"/>
              <a:gd name="T3" fmla="*/ 237 h 959"/>
              <a:gd name="T4" fmla="*/ 58 w 1029"/>
              <a:gd name="T5" fmla="*/ 263 h 959"/>
              <a:gd name="T6" fmla="*/ 42 w 1029"/>
              <a:gd name="T7" fmla="*/ 294 h 959"/>
              <a:gd name="T8" fmla="*/ 15 w 1029"/>
              <a:gd name="T9" fmla="*/ 367 h 959"/>
              <a:gd name="T10" fmla="*/ 2 w 1029"/>
              <a:gd name="T11" fmla="*/ 437 h 959"/>
              <a:gd name="T12" fmla="*/ 1 w 1029"/>
              <a:gd name="T13" fmla="*/ 445 h 959"/>
              <a:gd name="T14" fmla="*/ 1 w 1029"/>
              <a:gd name="T15" fmla="*/ 456 h 959"/>
              <a:gd name="T16" fmla="*/ 0 w 1029"/>
              <a:gd name="T17" fmla="*/ 469 h 959"/>
              <a:gd name="T18" fmla="*/ 0 w 1029"/>
              <a:gd name="T19" fmla="*/ 495 h 959"/>
              <a:gd name="T20" fmla="*/ 97 w 1029"/>
              <a:gd name="T21" fmla="*/ 767 h 959"/>
              <a:gd name="T22" fmla="*/ 386 w 1029"/>
              <a:gd name="T23" fmla="*/ 948 h 959"/>
              <a:gd name="T24" fmla="*/ 427 w 1029"/>
              <a:gd name="T25" fmla="*/ 955 h 959"/>
              <a:gd name="T26" fmla="*/ 452 w 1029"/>
              <a:gd name="T27" fmla="*/ 957 h 959"/>
              <a:gd name="T28" fmla="*/ 457 w 1029"/>
              <a:gd name="T29" fmla="*/ 957 h 959"/>
              <a:gd name="T30" fmla="*/ 505 w 1029"/>
              <a:gd name="T31" fmla="*/ 959 h 959"/>
              <a:gd name="T32" fmla="*/ 555 w 1029"/>
              <a:gd name="T33" fmla="*/ 955 h 959"/>
              <a:gd name="T34" fmla="*/ 796 w 1029"/>
              <a:gd name="T35" fmla="*/ 861 h 959"/>
              <a:gd name="T36" fmla="*/ 1022 w 1029"/>
              <a:gd name="T37" fmla="*/ 495 h 959"/>
              <a:gd name="T38" fmla="*/ 1027 w 1029"/>
              <a:gd name="T39" fmla="*/ 440 h 959"/>
              <a:gd name="T40" fmla="*/ 1028 w 1029"/>
              <a:gd name="T41" fmla="*/ 436 h 959"/>
              <a:gd name="T42" fmla="*/ 1029 w 1029"/>
              <a:gd name="T43" fmla="*/ 418 h 959"/>
              <a:gd name="T44" fmla="*/ 1029 w 1029"/>
              <a:gd name="T45" fmla="*/ 398 h 959"/>
              <a:gd name="T46" fmla="*/ 1028 w 1029"/>
              <a:gd name="T47" fmla="*/ 372 h 959"/>
              <a:gd name="T48" fmla="*/ 1020 w 1029"/>
              <a:gd name="T49" fmla="*/ 304 h 959"/>
              <a:gd name="T50" fmla="*/ 1005 w 1029"/>
              <a:gd name="T51" fmla="*/ 242 h 959"/>
              <a:gd name="T52" fmla="*/ 941 w 1029"/>
              <a:gd name="T53" fmla="*/ 97 h 959"/>
              <a:gd name="T54" fmla="*/ 867 w 1029"/>
              <a:gd name="T55" fmla="*/ 0 h 959"/>
              <a:gd name="T56" fmla="*/ 648 w 1029"/>
              <a:gd name="T57" fmla="*/ 306 h 959"/>
              <a:gd name="T58" fmla="*/ 687 w 1029"/>
              <a:gd name="T59" fmla="*/ 358 h 959"/>
              <a:gd name="T60" fmla="*/ 700 w 1029"/>
              <a:gd name="T61" fmla="*/ 383 h 959"/>
              <a:gd name="T62" fmla="*/ 712 w 1029"/>
              <a:gd name="T63" fmla="*/ 420 h 959"/>
              <a:gd name="T64" fmla="*/ 714 w 1029"/>
              <a:gd name="T65" fmla="*/ 427 h 959"/>
              <a:gd name="T66" fmla="*/ 716 w 1029"/>
              <a:gd name="T67" fmla="*/ 444 h 959"/>
              <a:gd name="T68" fmla="*/ 717 w 1029"/>
              <a:gd name="T69" fmla="*/ 448 h 959"/>
              <a:gd name="T70" fmla="*/ 719 w 1029"/>
              <a:gd name="T71" fmla="*/ 468 h 959"/>
              <a:gd name="T72" fmla="*/ 642 w 1029"/>
              <a:gd name="T73" fmla="*/ 675 h 959"/>
              <a:gd name="T74" fmla="*/ 516 w 1029"/>
              <a:gd name="T75" fmla="*/ 756 h 959"/>
              <a:gd name="T76" fmla="*/ 486 w 1029"/>
              <a:gd name="T77" fmla="*/ 765 h 959"/>
              <a:gd name="T78" fmla="*/ 453 w 1029"/>
              <a:gd name="T79" fmla="*/ 770 h 959"/>
              <a:gd name="T80" fmla="*/ 452 w 1029"/>
              <a:gd name="T81" fmla="*/ 770 h 959"/>
              <a:gd name="T82" fmla="*/ 436 w 1029"/>
              <a:gd name="T83" fmla="*/ 772 h 959"/>
              <a:gd name="T84" fmla="*/ 409 w 1029"/>
              <a:gd name="T85" fmla="*/ 773 h 959"/>
              <a:gd name="T86" fmla="*/ 187 w 1029"/>
              <a:gd name="T87" fmla="*/ 686 h 959"/>
              <a:gd name="T88" fmla="*/ 71 w 1029"/>
              <a:gd name="T89" fmla="*/ 487 h 959"/>
              <a:gd name="T90" fmla="*/ 67 w 1029"/>
              <a:gd name="T91" fmla="*/ 467 h 959"/>
              <a:gd name="T92" fmla="*/ 66 w 1029"/>
              <a:gd name="T93" fmla="*/ 454 h 959"/>
              <a:gd name="T94" fmla="*/ 65 w 1029"/>
              <a:gd name="T95" fmla="*/ 443 h 959"/>
              <a:gd name="T96" fmla="*/ 64 w 1029"/>
              <a:gd name="T97" fmla="*/ 438 h 959"/>
              <a:gd name="T98" fmla="*/ 64 w 1029"/>
              <a:gd name="T99" fmla="*/ 375 h 959"/>
              <a:gd name="T100" fmla="*/ 75 w 1029"/>
              <a:gd name="T101" fmla="*/ 306 h 959"/>
              <a:gd name="T102" fmla="*/ 84 w 1029"/>
              <a:gd name="T103" fmla="*/ 276 h 959"/>
              <a:gd name="T104" fmla="*/ 95 w 1029"/>
              <a:gd name="T105" fmla="*/ 249 h 959"/>
              <a:gd name="T106" fmla="*/ 135 w 1029"/>
              <a:gd name="T107" fmla="*/ 176 h 959"/>
              <a:gd name="T108" fmla="*/ 145 w 1029"/>
              <a:gd name="T109" fmla="*/ 156 h 9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29" h="959">
                <a:moveTo>
                  <a:pt x="145" y="156"/>
                </a:moveTo>
                <a:cubicBezTo>
                  <a:pt x="145" y="156"/>
                  <a:pt x="144" y="157"/>
                  <a:pt x="141" y="160"/>
                </a:cubicBezTo>
                <a:cubicBezTo>
                  <a:pt x="138" y="162"/>
                  <a:pt x="134" y="166"/>
                  <a:pt x="129" y="171"/>
                </a:cubicBezTo>
                <a:cubicBezTo>
                  <a:pt x="118" y="182"/>
                  <a:pt x="103" y="197"/>
                  <a:pt x="87" y="219"/>
                </a:cubicBezTo>
                <a:cubicBezTo>
                  <a:pt x="85" y="222"/>
                  <a:pt x="83" y="225"/>
                  <a:pt x="80" y="228"/>
                </a:cubicBezTo>
                <a:cubicBezTo>
                  <a:pt x="78" y="231"/>
                  <a:pt x="76" y="234"/>
                  <a:pt x="74" y="237"/>
                </a:cubicBezTo>
                <a:cubicBezTo>
                  <a:pt x="72" y="241"/>
                  <a:pt x="70" y="244"/>
                  <a:pt x="67" y="247"/>
                </a:cubicBezTo>
                <a:cubicBezTo>
                  <a:pt x="65" y="251"/>
                  <a:pt x="63" y="254"/>
                  <a:pt x="61" y="258"/>
                </a:cubicBezTo>
                <a:cubicBezTo>
                  <a:pt x="60" y="260"/>
                  <a:pt x="59" y="262"/>
                  <a:pt x="58" y="263"/>
                </a:cubicBezTo>
                <a:cubicBezTo>
                  <a:pt x="57" y="265"/>
                  <a:pt x="56" y="267"/>
                  <a:pt x="55" y="269"/>
                </a:cubicBezTo>
                <a:cubicBezTo>
                  <a:pt x="52" y="273"/>
                  <a:pt x="50" y="277"/>
                  <a:pt x="48" y="281"/>
                </a:cubicBezTo>
                <a:cubicBezTo>
                  <a:pt x="46" y="285"/>
                  <a:pt x="44" y="289"/>
                  <a:pt x="42" y="294"/>
                </a:cubicBezTo>
                <a:cubicBezTo>
                  <a:pt x="41" y="296"/>
                  <a:pt x="40" y="298"/>
                  <a:pt x="39" y="300"/>
                </a:cubicBezTo>
                <a:cubicBezTo>
                  <a:pt x="38" y="302"/>
                  <a:pt x="37" y="305"/>
                  <a:pt x="36" y="307"/>
                </a:cubicBezTo>
                <a:cubicBezTo>
                  <a:pt x="28" y="325"/>
                  <a:pt x="21" y="345"/>
                  <a:pt x="15" y="367"/>
                </a:cubicBezTo>
                <a:cubicBezTo>
                  <a:pt x="12" y="378"/>
                  <a:pt x="10" y="389"/>
                  <a:pt x="7" y="401"/>
                </a:cubicBezTo>
                <a:cubicBezTo>
                  <a:pt x="6" y="406"/>
                  <a:pt x="5" y="412"/>
                  <a:pt x="5" y="418"/>
                </a:cubicBezTo>
                <a:cubicBezTo>
                  <a:pt x="3" y="424"/>
                  <a:pt x="3" y="430"/>
                  <a:pt x="2" y="437"/>
                </a:cubicBezTo>
                <a:cubicBezTo>
                  <a:pt x="2" y="441"/>
                  <a:pt x="2" y="441"/>
                  <a:pt x="2" y="441"/>
                </a:cubicBezTo>
                <a:cubicBezTo>
                  <a:pt x="1" y="444"/>
                  <a:pt x="1" y="444"/>
                  <a:pt x="1" y="444"/>
                </a:cubicBezTo>
                <a:cubicBezTo>
                  <a:pt x="1" y="444"/>
                  <a:pt x="1" y="443"/>
                  <a:pt x="1" y="445"/>
                </a:cubicBezTo>
                <a:cubicBezTo>
                  <a:pt x="1" y="446"/>
                  <a:pt x="1" y="446"/>
                  <a:pt x="1" y="446"/>
                </a:cubicBezTo>
                <a:cubicBezTo>
                  <a:pt x="1" y="447"/>
                  <a:pt x="1" y="447"/>
                  <a:pt x="1" y="447"/>
                </a:cubicBezTo>
                <a:cubicBezTo>
                  <a:pt x="1" y="450"/>
                  <a:pt x="1" y="453"/>
                  <a:pt x="1" y="456"/>
                </a:cubicBezTo>
                <a:cubicBezTo>
                  <a:pt x="1" y="459"/>
                  <a:pt x="0" y="461"/>
                  <a:pt x="0" y="464"/>
                </a:cubicBezTo>
                <a:cubicBezTo>
                  <a:pt x="0" y="467"/>
                  <a:pt x="0" y="467"/>
                  <a:pt x="0" y="467"/>
                </a:cubicBezTo>
                <a:cubicBezTo>
                  <a:pt x="0" y="469"/>
                  <a:pt x="0" y="469"/>
                  <a:pt x="0" y="469"/>
                </a:cubicBezTo>
                <a:cubicBezTo>
                  <a:pt x="0" y="474"/>
                  <a:pt x="0" y="474"/>
                  <a:pt x="0" y="474"/>
                </a:cubicBezTo>
                <a:cubicBezTo>
                  <a:pt x="0" y="478"/>
                  <a:pt x="0" y="481"/>
                  <a:pt x="0" y="485"/>
                </a:cubicBezTo>
                <a:cubicBezTo>
                  <a:pt x="0" y="488"/>
                  <a:pt x="0" y="491"/>
                  <a:pt x="0" y="495"/>
                </a:cubicBezTo>
                <a:cubicBezTo>
                  <a:pt x="0" y="501"/>
                  <a:pt x="0" y="508"/>
                  <a:pt x="1" y="515"/>
                </a:cubicBezTo>
                <a:cubicBezTo>
                  <a:pt x="3" y="542"/>
                  <a:pt x="7" y="571"/>
                  <a:pt x="15" y="599"/>
                </a:cubicBezTo>
                <a:cubicBezTo>
                  <a:pt x="29" y="656"/>
                  <a:pt x="57" y="715"/>
                  <a:pt x="97" y="767"/>
                </a:cubicBezTo>
                <a:cubicBezTo>
                  <a:pt x="138" y="820"/>
                  <a:pt x="192" y="867"/>
                  <a:pt x="256" y="901"/>
                </a:cubicBezTo>
                <a:cubicBezTo>
                  <a:pt x="288" y="918"/>
                  <a:pt x="322" y="931"/>
                  <a:pt x="358" y="941"/>
                </a:cubicBezTo>
                <a:cubicBezTo>
                  <a:pt x="367" y="943"/>
                  <a:pt x="376" y="946"/>
                  <a:pt x="386" y="948"/>
                </a:cubicBezTo>
                <a:cubicBezTo>
                  <a:pt x="399" y="950"/>
                  <a:pt x="399" y="950"/>
                  <a:pt x="399" y="950"/>
                </a:cubicBezTo>
                <a:cubicBezTo>
                  <a:pt x="404" y="951"/>
                  <a:pt x="409" y="952"/>
                  <a:pt x="413" y="953"/>
                </a:cubicBezTo>
                <a:cubicBezTo>
                  <a:pt x="418" y="953"/>
                  <a:pt x="423" y="954"/>
                  <a:pt x="427" y="955"/>
                </a:cubicBezTo>
                <a:cubicBezTo>
                  <a:pt x="441" y="956"/>
                  <a:pt x="441" y="956"/>
                  <a:pt x="441" y="956"/>
                </a:cubicBezTo>
                <a:cubicBezTo>
                  <a:pt x="448" y="957"/>
                  <a:pt x="448" y="957"/>
                  <a:pt x="448" y="957"/>
                </a:cubicBezTo>
                <a:cubicBezTo>
                  <a:pt x="452" y="957"/>
                  <a:pt x="452" y="957"/>
                  <a:pt x="452" y="957"/>
                </a:cubicBezTo>
                <a:cubicBezTo>
                  <a:pt x="450" y="957"/>
                  <a:pt x="455" y="957"/>
                  <a:pt x="455" y="957"/>
                </a:cubicBezTo>
                <a:cubicBezTo>
                  <a:pt x="456" y="957"/>
                  <a:pt x="456" y="957"/>
                  <a:pt x="456" y="957"/>
                </a:cubicBezTo>
                <a:cubicBezTo>
                  <a:pt x="457" y="957"/>
                  <a:pt x="457" y="957"/>
                  <a:pt x="457" y="957"/>
                </a:cubicBezTo>
                <a:cubicBezTo>
                  <a:pt x="469" y="958"/>
                  <a:pt x="469" y="958"/>
                  <a:pt x="469" y="958"/>
                </a:cubicBezTo>
                <a:cubicBezTo>
                  <a:pt x="475" y="959"/>
                  <a:pt x="487" y="959"/>
                  <a:pt x="497" y="959"/>
                </a:cubicBezTo>
                <a:cubicBezTo>
                  <a:pt x="505" y="959"/>
                  <a:pt x="505" y="959"/>
                  <a:pt x="505" y="959"/>
                </a:cubicBezTo>
                <a:cubicBezTo>
                  <a:pt x="512" y="958"/>
                  <a:pt x="512" y="958"/>
                  <a:pt x="512" y="958"/>
                </a:cubicBezTo>
                <a:cubicBezTo>
                  <a:pt x="527" y="958"/>
                  <a:pt x="527" y="958"/>
                  <a:pt x="527" y="958"/>
                </a:cubicBezTo>
                <a:cubicBezTo>
                  <a:pt x="536" y="957"/>
                  <a:pt x="546" y="956"/>
                  <a:pt x="555" y="955"/>
                </a:cubicBezTo>
                <a:cubicBezTo>
                  <a:pt x="565" y="954"/>
                  <a:pt x="574" y="952"/>
                  <a:pt x="584" y="951"/>
                </a:cubicBezTo>
                <a:cubicBezTo>
                  <a:pt x="622" y="944"/>
                  <a:pt x="659" y="933"/>
                  <a:pt x="695" y="917"/>
                </a:cubicBezTo>
                <a:cubicBezTo>
                  <a:pt x="731" y="902"/>
                  <a:pt x="764" y="883"/>
                  <a:pt x="796" y="861"/>
                </a:cubicBezTo>
                <a:cubicBezTo>
                  <a:pt x="827" y="839"/>
                  <a:pt x="856" y="814"/>
                  <a:pt x="882" y="786"/>
                </a:cubicBezTo>
                <a:cubicBezTo>
                  <a:pt x="933" y="730"/>
                  <a:pt x="972" y="664"/>
                  <a:pt x="996" y="596"/>
                </a:cubicBezTo>
                <a:cubicBezTo>
                  <a:pt x="1008" y="563"/>
                  <a:pt x="1016" y="528"/>
                  <a:pt x="1022" y="495"/>
                </a:cubicBezTo>
                <a:cubicBezTo>
                  <a:pt x="1023" y="486"/>
                  <a:pt x="1024" y="478"/>
                  <a:pt x="1025" y="470"/>
                </a:cubicBezTo>
                <a:cubicBezTo>
                  <a:pt x="1026" y="461"/>
                  <a:pt x="1027" y="453"/>
                  <a:pt x="1027" y="445"/>
                </a:cubicBezTo>
                <a:cubicBezTo>
                  <a:pt x="1028" y="448"/>
                  <a:pt x="1027" y="439"/>
                  <a:pt x="1027" y="440"/>
                </a:cubicBezTo>
                <a:cubicBezTo>
                  <a:pt x="1028" y="439"/>
                  <a:pt x="1028" y="439"/>
                  <a:pt x="1028" y="439"/>
                </a:cubicBezTo>
                <a:cubicBezTo>
                  <a:pt x="1028" y="438"/>
                  <a:pt x="1028" y="438"/>
                  <a:pt x="1028" y="438"/>
                </a:cubicBezTo>
                <a:cubicBezTo>
                  <a:pt x="1028" y="436"/>
                  <a:pt x="1028" y="436"/>
                  <a:pt x="1028" y="436"/>
                </a:cubicBezTo>
                <a:cubicBezTo>
                  <a:pt x="1028" y="432"/>
                  <a:pt x="1028" y="432"/>
                  <a:pt x="1028" y="432"/>
                </a:cubicBezTo>
                <a:cubicBezTo>
                  <a:pt x="1028" y="429"/>
                  <a:pt x="1028" y="426"/>
                  <a:pt x="1029" y="423"/>
                </a:cubicBezTo>
                <a:cubicBezTo>
                  <a:pt x="1029" y="418"/>
                  <a:pt x="1029" y="418"/>
                  <a:pt x="1029" y="418"/>
                </a:cubicBezTo>
                <a:cubicBezTo>
                  <a:pt x="1029" y="418"/>
                  <a:pt x="1029" y="416"/>
                  <a:pt x="1029" y="415"/>
                </a:cubicBezTo>
                <a:cubicBezTo>
                  <a:pt x="1029" y="412"/>
                  <a:pt x="1029" y="412"/>
                  <a:pt x="1029" y="412"/>
                </a:cubicBezTo>
                <a:cubicBezTo>
                  <a:pt x="1029" y="407"/>
                  <a:pt x="1029" y="403"/>
                  <a:pt x="1029" y="398"/>
                </a:cubicBezTo>
                <a:cubicBezTo>
                  <a:pt x="1029" y="393"/>
                  <a:pt x="1029" y="389"/>
                  <a:pt x="1029" y="384"/>
                </a:cubicBezTo>
                <a:cubicBezTo>
                  <a:pt x="1028" y="382"/>
                  <a:pt x="1028" y="380"/>
                  <a:pt x="1028" y="378"/>
                </a:cubicBezTo>
                <a:cubicBezTo>
                  <a:pt x="1028" y="372"/>
                  <a:pt x="1028" y="372"/>
                  <a:pt x="1028" y="372"/>
                </a:cubicBezTo>
                <a:cubicBezTo>
                  <a:pt x="1027" y="365"/>
                  <a:pt x="1027" y="357"/>
                  <a:pt x="1026" y="349"/>
                </a:cubicBezTo>
                <a:cubicBezTo>
                  <a:pt x="1025" y="341"/>
                  <a:pt x="1024" y="334"/>
                  <a:pt x="1024" y="326"/>
                </a:cubicBezTo>
                <a:cubicBezTo>
                  <a:pt x="1023" y="319"/>
                  <a:pt x="1021" y="311"/>
                  <a:pt x="1020" y="304"/>
                </a:cubicBezTo>
                <a:cubicBezTo>
                  <a:pt x="1019" y="297"/>
                  <a:pt x="1017" y="290"/>
                  <a:pt x="1016" y="283"/>
                </a:cubicBezTo>
                <a:cubicBezTo>
                  <a:pt x="1014" y="276"/>
                  <a:pt x="1013" y="269"/>
                  <a:pt x="1011" y="262"/>
                </a:cubicBezTo>
                <a:cubicBezTo>
                  <a:pt x="1009" y="255"/>
                  <a:pt x="1007" y="248"/>
                  <a:pt x="1005" y="242"/>
                </a:cubicBezTo>
                <a:cubicBezTo>
                  <a:pt x="1004" y="238"/>
                  <a:pt x="1004" y="235"/>
                  <a:pt x="1003" y="232"/>
                </a:cubicBezTo>
                <a:cubicBezTo>
                  <a:pt x="1002" y="229"/>
                  <a:pt x="1000" y="226"/>
                  <a:pt x="999" y="222"/>
                </a:cubicBezTo>
                <a:cubicBezTo>
                  <a:pt x="983" y="172"/>
                  <a:pt x="961" y="130"/>
                  <a:pt x="941" y="97"/>
                </a:cubicBezTo>
                <a:cubicBezTo>
                  <a:pt x="921" y="64"/>
                  <a:pt x="901" y="40"/>
                  <a:pt x="888" y="24"/>
                </a:cubicBezTo>
                <a:cubicBezTo>
                  <a:pt x="881" y="16"/>
                  <a:pt x="876" y="10"/>
                  <a:pt x="872" y="6"/>
                </a:cubicBezTo>
                <a:cubicBezTo>
                  <a:pt x="869" y="2"/>
                  <a:pt x="867" y="0"/>
                  <a:pt x="867" y="0"/>
                </a:cubicBezTo>
                <a:cubicBezTo>
                  <a:pt x="610" y="275"/>
                  <a:pt x="610" y="275"/>
                  <a:pt x="610" y="275"/>
                </a:cubicBezTo>
                <a:cubicBezTo>
                  <a:pt x="610" y="275"/>
                  <a:pt x="614" y="277"/>
                  <a:pt x="621" y="282"/>
                </a:cubicBezTo>
                <a:cubicBezTo>
                  <a:pt x="627" y="287"/>
                  <a:pt x="637" y="294"/>
                  <a:pt x="648" y="306"/>
                </a:cubicBezTo>
                <a:cubicBezTo>
                  <a:pt x="659" y="317"/>
                  <a:pt x="671" y="332"/>
                  <a:pt x="683" y="351"/>
                </a:cubicBezTo>
                <a:cubicBezTo>
                  <a:pt x="684" y="352"/>
                  <a:pt x="685" y="353"/>
                  <a:pt x="685" y="354"/>
                </a:cubicBezTo>
                <a:cubicBezTo>
                  <a:pt x="686" y="356"/>
                  <a:pt x="687" y="357"/>
                  <a:pt x="687" y="358"/>
                </a:cubicBezTo>
                <a:cubicBezTo>
                  <a:pt x="689" y="361"/>
                  <a:pt x="690" y="363"/>
                  <a:pt x="692" y="366"/>
                </a:cubicBezTo>
                <a:cubicBezTo>
                  <a:pt x="693" y="369"/>
                  <a:pt x="694" y="372"/>
                  <a:pt x="696" y="374"/>
                </a:cubicBezTo>
                <a:cubicBezTo>
                  <a:pt x="697" y="377"/>
                  <a:pt x="698" y="380"/>
                  <a:pt x="700" y="383"/>
                </a:cubicBezTo>
                <a:cubicBezTo>
                  <a:pt x="701" y="386"/>
                  <a:pt x="702" y="389"/>
                  <a:pt x="703" y="392"/>
                </a:cubicBezTo>
                <a:cubicBezTo>
                  <a:pt x="704" y="395"/>
                  <a:pt x="705" y="399"/>
                  <a:pt x="707" y="402"/>
                </a:cubicBezTo>
                <a:cubicBezTo>
                  <a:pt x="708" y="408"/>
                  <a:pt x="710" y="414"/>
                  <a:pt x="712" y="420"/>
                </a:cubicBezTo>
                <a:cubicBezTo>
                  <a:pt x="713" y="422"/>
                  <a:pt x="713" y="423"/>
                  <a:pt x="713" y="424"/>
                </a:cubicBezTo>
                <a:cubicBezTo>
                  <a:pt x="714" y="425"/>
                  <a:pt x="714" y="425"/>
                  <a:pt x="714" y="425"/>
                </a:cubicBezTo>
                <a:cubicBezTo>
                  <a:pt x="714" y="426"/>
                  <a:pt x="714" y="426"/>
                  <a:pt x="714" y="427"/>
                </a:cubicBezTo>
                <a:cubicBezTo>
                  <a:pt x="715" y="431"/>
                  <a:pt x="715" y="431"/>
                  <a:pt x="715" y="431"/>
                </a:cubicBezTo>
                <a:cubicBezTo>
                  <a:pt x="715" y="434"/>
                  <a:pt x="715" y="437"/>
                  <a:pt x="716" y="440"/>
                </a:cubicBezTo>
                <a:cubicBezTo>
                  <a:pt x="716" y="444"/>
                  <a:pt x="716" y="444"/>
                  <a:pt x="716" y="444"/>
                </a:cubicBezTo>
                <a:cubicBezTo>
                  <a:pt x="716" y="447"/>
                  <a:pt x="716" y="447"/>
                  <a:pt x="716" y="447"/>
                </a:cubicBezTo>
                <a:cubicBezTo>
                  <a:pt x="717" y="448"/>
                  <a:pt x="717" y="448"/>
                  <a:pt x="717" y="448"/>
                </a:cubicBezTo>
                <a:cubicBezTo>
                  <a:pt x="717" y="448"/>
                  <a:pt x="717" y="448"/>
                  <a:pt x="717" y="448"/>
                </a:cubicBezTo>
                <a:cubicBezTo>
                  <a:pt x="717" y="449"/>
                  <a:pt x="717" y="441"/>
                  <a:pt x="717" y="445"/>
                </a:cubicBezTo>
                <a:cubicBezTo>
                  <a:pt x="717" y="448"/>
                  <a:pt x="718" y="452"/>
                  <a:pt x="718" y="456"/>
                </a:cubicBezTo>
                <a:cubicBezTo>
                  <a:pt x="719" y="460"/>
                  <a:pt x="719" y="464"/>
                  <a:pt x="719" y="468"/>
                </a:cubicBezTo>
                <a:cubicBezTo>
                  <a:pt x="720" y="484"/>
                  <a:pt x="719" y="501"/>
                  <a:pt x="717" y="519"/>
                </a:cubicBezTo>
                <a:cubicBezTo>
                  <a:pt x="713" y="553"/>
                  <a:pt x="701" y="590"/>
                  <a:pt x="680" y="625"/>
                </a:cubicBezTo>
                <a:cubicBezTo>
                  <a:pt x="670" y="642"/>
                  <a:pt x="657" y="659"/>
                  <a:pt x="642" y="675"/>
                </a:cubicBezTo>
                <a:cubicBezTo>
                  <a:pt x="628" y="691"/>
                  <a:pt x="611" y="705"/>
                  <a:pt x="592" y="718"/>
                </a:cubicBezTo>
                <a:cubicBezTo>
                  <a:pt x="574" y="731"/>
                  <a:pt x="554" y="742"/>
                  <a:pt x="532" y="750"/>
                </a:cubicBezTo>
                <a:cubicBezTo>
                  <a:pt x="527" y="752"/>
                  <a:pt x="521" y="754"/>
                  <a:pt x="516" y="756"/>
                </a:cubicBezTo>
                <a:cubicBezTo>
                  <a:pt x="510" y="758"/>
                  <a:pt x="504" y="760"/>
                  <a:pt x="499" y="761"/>
                </a:cubicBezTo>
                <a:cubicBezTo>
                  <a:pt x="490" y="763"/>
                  <a:pt x="490" y="763"/>
                  <a:pt x="490" y="763"/>
                </a:cubicBezTo>
                <a:cubicBezTo>
                  <a:pt x="486" y="765"/>
                  <a:pt x="486" y="765"/>
                  <a:pt x="486" y="765"/>
                </a:cubicBezTo>
                <a:cubicBezTo>
                  <a:pt x="482" y="765"/>
                  <a:pt x="482" y="765"/>
                  <a:pt x="482" y="765"/>
                </a:cubicBezTo>
                <a:cubicBezTo>
                  <a:pt x="476" y="766"/>
                  <a:pt x="473" y="768"/>
                  <a:pt x="464" y="769"/>
                </a:cubicBezTo>
                <a:cubicBezTo>
                  <a:pt x="453" y="770"/>
                  <a:pt x="453" y="770"/>
                  <a:pt x="453" y="770"/>
                </a:cubicBezTo>
                <a:cubicBezTo>
                  <a:pt x="451" y="770"/>
                  <a:pt x="451" y="770"/>
                  <a:pt x="451" y="770"/>
                </a:cubicBezTo>
                <a:cubicBezTo>
                  <a:pt x="450" y="770"/>
                  <a:pt x="450" y="770"/>
                  <a:pt x="450" y="770"/>
                </a:cubicBezTo>
                <a:cubicBezTo>
                  <a:pt x="450" y="770"/>
                  <a:pt x="454" y="770"/>
                  <a:pt x="452" y="770"/>
                </a:cubicBezTo>
                <a:cubicBezTo>
                  <a:pt x="450" y="771"/>
                  <a:pt x="450" y="771"/>
                  <a:pt x="450" y="771"/>
                </a:cubicBezTo>
                <a:cubicBezTo>
                  <a:pt x="445" y="771"/>
                  <a:pt x="445" y="771"/>
                  <a:pt x="445" y="771"/>
                </a:cubicBezTo>
                <a:cubicBezTo>
                  <a:pt x="436" y="772"/>
                  <a:pt x="436" y="772"/>
                  <a:pt x="436" y="772"/>
                </a:cubicBezTo>
                <a:cubicBezTo>
                  <a:pt x="427" y="772"/>
                  <a:pt x="427" y="772"/>
                  <a:pt x="427" y="772"/>
                </a:cubicBezTo>
                <a:cubicBezTo>
                  <a:pt x="424" y="772"/>
                  <a:pt x="421" y="773"/>
                  <a:pt x="418" y="773"/>
                </a:cubicBezTo>
                <a:cubicBezTo>
                  <a:pt x="409" y="773"/>
                  <a:pt x="409" y="773"/>
                  <a:pt x="409" y="773"/>
                </a:cubicBezTo>
                <a:cubicBezTo>
                  <a:pt x="403" y="773"/>
                  <a:pt x="396" y="772"/>
                  <a:pt x="390" y="772"/>
                </a:cubicBezTo>
                <a:cubicBezTo>
                  <a:pt x="366" y="770"/>
                  <a:pt x="341" y="766"/>
                  <a:pt x="317" y="758"/>
                </a:cubicBezTo>
                <a:cubicBezTo>
                  <a:pt x="270" y="744"/>
                  <a:pt x="225" y="719"/>
                  <a:pt x="187" y="686"/>
                </a:cubicBezTo>
                <a:cubicBezTo>
                  <a:pt x="150" y="653"/>
                  <a:pt x="120" y="612"/>
                  <a:pt x="99" y="569"/>
                </a:cubicBezTo>
                <a:cubicBezTo>
                  <a:pt x="89" y="548"/>
                  <a:pt x="81" y="526"/>
                  <a:pt x="75" y="503"/>
                </a:cubicBezTo>
                <a:cubicBezTo>
                  <a:pt x="74" y="498"/>
                  <a:pt x="73" y="492"/>
                  <a:pt x="71" y="487"/>
                </a:cubicBezTo>
                <a:cubicBezTo>
                  <a:pt x="71" y="484"/>
                  <a:pt x="70" y="481"/>
                  <a:pt x="70" y="479"/>
                </a:cubicBezTo>
                <a:cubicBezTo>
                  <a:pt x="69" y="476"/>
                  <a:pt x="69" y="474"/>
                  <a:pt x="68" y="471"/>
                </a:cubicBezTo>
                <a:cubicBezTo>
                  <a:pt x="67" y="467"/>
                  <a:pt x="67" y="467"/>
                  <a:pt x="67" y="467"/>
                </a:cubicBezTo>
                <a:cubicBezTo>
                  <a:pt x="67" y="465"/>
                  <a:pt x="67" y="465"/>
                  <a:pt x="67" y="465"/>
                </a:cubicBezTo>
                <a:cubicBezTo>
                  <a:pt x="67" y="463"/>
                  <a:pt x="67" y="463"/>
                  <a:pt x="67" y="463"/>
                </a:cubicBezTo>
                <a:cubicBezTo>
                  <a:pt x="66" y="460"/>
                  <a:pt x="66" y="457"/>
                  <a:pt x="66" y="454"/>
                </a:cubicBezTo>
                <a:cubicBezTo>
                  <a:pt x="65" y="451"/>
                  <a:pt x="65" y="448"/>
                  <a:pt x="65" y="445"/>
                </a:cubicBezTo>
                <a:cubicBezTo>
                  <a:pt x="65" y="444"/>
                  <a:pt x="65" y="444"/>
                  <a:pt x="65" y="444"/>
                </a:cubicBezTo>
                <a:cubicBezTo>
                  <a:pt x="65" y="443"/>
                  <a:pt x="65" y="443"/>
                  <a:pt x="65" y="443"/>
                </a:cubicBezTo>
                <a:cubicBezTo>
                  <a:pt x="65" y="445"/>
                  <a:pt x="65" y="444"/>
                  <a:pt x="64" y="444"/>
                </a:cubicBezTo>
                <a:cubicBezTo>
                  <a:pt x="64" y="442"/>
                  <a:pt x="64" y="442"/>
                  <a:pt x="64" y="442"/>
                </a:cubicBezTo>
                <a:cubicBezTo>
                  <a:pt x="64" y="438"/>
                  <a:pt x="64" y="438"/>
                  <a:pt x="64" y="438"/>
                </a:cubicBezTo>
                <a:cubicBezTo>
                  <a:pt x="64" y="432"/>
                  <a:pt x="63" y="427"/>
                  <a:pt x="63" y="422"/>
                </a:cubicBezTo>
                <a:cubicBezTo>
                  <a:pt x="63" y="416"/>
                  <a:pt x="63" y="411"/>
                  <a:pt x="63" y="406"/>
                </a:cubicBezTo>
                <a:cubicBezTo>
                  <a:pt x="63" y="395"/>
                  <a:pt x="63" y="385"/>
                  <a:pt x="64" y="375"/>
                </a:cubicBezTo>
                <a:cubicBezTo>
                  <a:pt x="65" y="355"/>
                  <a:pt x="68" y="336"/>
                  <a:pt x="72" y="319"/>
                </a:cubicBezTo>
                <a:cubicBezTo>
                  <a:pt x="73" y="317"/>
                  <a:pt x="73" y="314"/>
                  <a:pt x="74" y="312"/>
                </a:cubicBezTo>
                <a:cubicBezTo>
                  <a:pt x="74" y="310"/>
                  <a:pt x="75" y="308"/>
                  <a:pt x="75" y="306"/>
                </a:cubicBezTo>
                <a:cubicBezTo>
                  <a:pt x="76" y="302"/>
                  <a:pt x="78" y="297"/>
                  <a:pt x="79" y="293"/>
                </a:cubicBezTo>
                <a:cubicBezTo>
                  <a:pt x="80" y="289"/>
                  <a:pt x="81" y="285"/>
                  <a:pt x="82" y="281"/>
                </a:cubicBezTo>
                <a:cubicBezTo>
                  <a:pt x="83" y="279"/>
                  <a:pt x="84" y="277"/>
                  <a:pt x="84" y="276"/>
                </a:cubicBezTo>
                <a:cubicBezTo>
                  <a:pt x="85" y="274"/>
                  <a:pt x="86" y="272"/>
                  <a:pt x="86" y="270"/>
                </a:cubicBezTo>
                <a:cubicBezTo>
                  <a:pt x="88" y="266"/>
                  <a:pt x="89" y="263"/>
                  <a:pt x="90" y="259"/>
                </a:cubicBezTo>
                <a:cubicBezTo>
                  <a:pt x="92" y="255"/>
                  <a:pt x="93" y="252"/>
                  <a:pt x="95" y="249"/>
                </a:cubicBezTo>
                <a:cubicBezTo>
                  <a:pt x="96" y="245"/>
                  <a:pt x="98" y="242"/>
                  <a:pt x="99" y="239"/>
                </a:cubicBezTo>
                <a:cubicBezTo>
                  <a:pt x="101" y="236"/>
                  <a:pt x="102" y="233"/>
                  <a:pt x="103" y="230"/>
                </a:cubicBezTo>
                <a:cubicBezTo>
                  <a:pt x="115" y="206"/>
                  <a:pt x="127" y="188"/>
                  <a:pt x="135" y="176"/>
                </a:cubicBezTo>
                <a:cubicBezTo>
                  <a:pt x="139" y="170"/>
                  <a:pt x="142" y="166"/>
                  <a:pt x="145" y="163"/>
                </a:cubicBezTo>
                <a:cubicBezTo>
                  <a:pt x="147" y="160"/>
                  <a:pt x="148" y="158"/>
                  <a:pt x="148" y="158"/>
                </a:cubicBezTo>
                <a:lnTo>
                  <a:pt x="145" y="156"/>
                </a:lnTo>
                <a:close/>
              </a:path>
            </a:pathLst>
          </a:custGeom>
          <a:solidFill>
            <a:srgbClr val="EBAC07"/>
          </a:solidFill>
          <a:ln>
            <a:noFill/>
          </a:ln>
        </p:spPr>
        <p:txBody>
          <a:bodyPr/>
          <a:lstStyle/>
          <a:p>
            <a:endParaRPr lang="zh-CN" altLang="en-US" sz="1200"/>
          </a:p>
        </p:txBody>
      </p:sp>
      <p:sp>
        <p:nvSpPr>
          <p:cNvPr id="41" name="Freeform 11"/>
          <p:cNvSpPr>
            <a:spLocks/>
          </p:cNvSpPr>
          <p:nvPr/>
        </p:nvSpPr>
        <p:spPr bwMode="auto">
          <a:xfrm>
            <a:off x="956074" y="2084561"/>
            <a:ext cx="1984772" cy="1529954"/>
          </a:xfrm>
          <a:custGeom>
            <a:avLst/>
            <a:gdLst>
              <a:gd name="T0" fmla="*/ 138 w 1067"/>
              <a:gd name="T1" fmla="*/ 12 h 823"/>
              <a:gd name="T2" fmla="*/ 102 w 1067"/>
              <a:gd name="T3" fmla="*/ 51 h 823"/>
              <a:gd name="T4" fmla="*/ 14 w 1067"/>
              <a:gd name="T5" fmla="*/ 223 h 823"/>
              <a:gd name="T6" fmla="*/ 1 w 1067"/>
              <a:gd name="T7" fmla="*/ 304 h 823"/>
              <a:gd name="T8" fmla="*/ 0 w 1067"/>
              <a:gd name="T9" fmla="*/ 321 h 823"/>
              <a:gd name="T10" fmla="*/ 0 w 1067"/>
              <a:gd name="T11" fmla="*/ 339 h 823"/>
              <a:gd name="T12" fmla="*/ 33 w 1067"/>
              <a:gd name="T13" fmla="*/ 509 h 823"/>
              <a:gd name="T14" fmla="*/ 270 w 1067"/>
              <a:gd name="T15" fmla="*/ 766 h 823"/>
              <a:gd name="T16" fmla="*/ 458 w 1067"/>
              <a:gd name="T17" fmla="*/ 820 h 823"/>
              <a:gd name="T18" fmla="*/ 463 w 1067"/>
              <a:gd name="T19" fmla="*/ 821 h 823"/>
              <a:gd name="T20" fmla="*/ 466 w 1067"/>
              <a:gd name="T21" fmla="*/ 821 h 823"/>
              <a:gd name="T22" fmla="*/ 480 w 1067"/>
              <a:gd name="T23" fmla="*/ 822 h 823"/>
              <a:gd name="T24" fmla="*/ 485 w 1067"/>
              <a:gd name="T25" fmla="*/ 822 h 823"/>
              <a:gd name="T26" fmla="*/ 512 w 1067"/>
              <a:gd name="T27" fmla="*/ 823 h 823"/>
              <a:gd name="T28" fmla="*/ 524 w 1067"/>
              <a:gd name="T29" fmla="*/ 822 h 823"/>
              <a:gd name="T30" fmla="*/ 572 w 1067"/>
              <a:gd name="T31" fmla="*/ 819 h 823"/>
              <a:gd name="T32" fmla="*/ 619 w 1067"/>
              <a:gd name="T33" fmla="*/ 811 h 823"/>
              <a:gd name="T34" fmla="*/ 809 w 1067"/>
              <a:gd name="T35" fmla="*/ 731 h 823"/>
              <a:gd name="T36" fmla="*/ 940 w 1067"/>
              <a:gd name="T37" fmla="*/ 611 h 823"/>
              <a:gd name="T38" fmla="*/ 958 w 1067"/>
              <a:gd name="T39" fmla="*/ 588 h 823"/>
              <a:gd name="T40" fmla="*/ 988 w 1067"/>
              <a:gd name="T41" fmla="*/ 542 h 823"/>
              <a:gd name="T42" fmla="*/ 1012 w 1067"/>
              <a:gd name="T43" fmla="*/ 496 h 823"/>
              <a:gd name="T44" fmla="*/ 1056 w 1067"/>
              <a:gd name="T45" fmla="*/ 366 h 823"/>
              <a:gd name="T46" fmla="*/ 1064 w 1067"/>
              <a:gd name="T47" fmla="*/ 315 h 823"/>
              <a:gd name="T48" fmla="*/ 691 w 1067"/>
              <a:gd name="T49" fmla="*/ 288 h 823"/>
              <a:gd name="T50" fmla="*/ 695 w 1067"/>
              <a:gd name="T51" fmla="*/ 311 h 823"/>
              <a:gd name="T52" fmla="*/ 696 w 1067"/>
              <a:gd name="T53" fmla="*/ 328 h 823"/>
              <a:gd name="T54" fmla="*/ 690 w 1067"/>
              <a:gd name="T55" fmla="*/ 390 h 823"/>
              <a:gd name="T56" fmla="*/ 686 w 1067"/>
              <a:gd name="T57" fmla="*/ 405 h 823"/>
              <a:gd name="T58" fmla="*/ 677 w 1067"/>
              <a:gd name="T59" fmla="*/ 429 h 823"/>
              <a:gd name="T60" fmla="*/ 673 w 1067"/>
              <a:gd name="T61" fmla="*/ 437 h 823"/>
              <a:gd name="T62" fmla="*/ 629 w 1067"/>
              <a:gd name="T63" fmla="*/ 504 h 823"/>
              <a:gd name="T64" fmla="*/ 509 w 1067"/>
              <a:gd name="T65" fmla="*/ 583 h 823"/>
              <a:gd name="T66" fmla="*/ 493 w 1067"/>
              <a:gd name="T67" fmla="*/ 588 h 823"/>
              <a:gd name="T68" fmla="*/ 484 w 1067"/>
              <a:gd name="T69" fmla="*/ 590 h 823"/>
              <a:gd name="T70" fmla="*/ 477 w 1067"/>
              <a:gd name="T71" fmla="*/ 592 h 823"/>
              <a:gd name="T72" fmla="*/ 470 w 1067"/>
              <a:gd name="T73" fmla="*/ 593 h 823"/>
              <a:gd name="T74" fmla="*/ 458 w 1067"/>
              <a:gd name="T75" fmla="*/ 595 h 823"/>
              <a:gd name="T76" fmla="*/ 459 w 1067"/>
              <a:gd name="T77" fmla="*/ 595 h 823"/>
              <a:gd name="T78" fmla="*/ 455 w 1067"/>
              <a:gd name="T79" fmla="*/ 595 h 823"/>
              <a:gd name="T80" fmla="*/ 229 w 1067"/>
              <a:gd name="T81" fmla="*/ 541 h 823"/>
              <a:gd name="T82" fmla="*/ 89 w 1067"/>
              <a:gd name="T83" fmla="*/ 344 h 823"/>
              <a:gd name="T84" fmla="*/ 84 w 1067"/>
              <a:gd name="T85" fmla="*/ 323 h 823"/>
              <a:gd name="T86" fmla="*/ 81 w 1067"/>
              <a:gd name="T87" fmla="*/ 310 h 823"/>
              <a:gd name="T88" fmla="*/ 79 w 1067"/>
              <a:gd name="T89" fmla="*/ 294 h 823"/>
              <a:gd name="T90" fmla="*/ 78 w 1067"/>
              <a:gd name="T91" fmla="*/ 288 h 823"/>
              <a:gd name="T92" fmla="*/ 78 w 1067"/>
              <a:gd name="T93" fmla="*/ 288 h 823"/>
              <a:gd name="T94" fmla="*/ 75 w 1067"/>
              <a:gd name="T95" fmla="*/ 232 h 823"/>
              <a:gd name="T96" fmla="*/ 118 w 1067"/>
              <a:gd name="T97" fmla="*/ 62 h 823"/>
              <a:gd name="T98" fmla="*/ 144 w 1067"/>
              <a:gd name="T99" fmla="*/ 17 h 823"/>
              <a:gd name="T100" fmla="*/ 152 w 1067"/>
              <a:gd name="T101" fmla="*/ 0 h 8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067" h="823">
                <a:moveTo>
                  <a:pt x="152" y="0"/>
                </a:moveTo>
                <a:cubicBezTo>
                  <a:pt x="152" y="0"/>
                  <a:pt x="147" y="4"/>
                  <a:pt x="138" y="12"/>
                </a:cubicBezTo>
                <a:cubicBezTo>
                  <a:pt x="134" y="16"/>
                  <a:pt x="129" y="22"/>
                  <a:pt x="122" y="28"/>
                </a:cubicBezTo>
                <a:cubicBezTo>
                  <a:pt x="116" y="34"/>
                  <a:pt x="109" y="42"/>
                  <a:pt x="102" y="51"/>
                </a:cubicBezTo>
                <a:cubicBezTo>
                  <a:pt x="87" y="68"/>
                  <a:pt x="70" y="91"/>
                  <a:pt x="55" y="120"/>
                </a:cubicBezTo>
                <a:cubicBezTo>
                  <a:pt x="39" y="148"/>
                  <a:pt x="24" y="183"/>
                  <a:pt x="14" y="223"/>
                </a:cubicBezTo>
                <a:cubicBezTo>
                  <a:pt x="9" y="243"/>
                  <a:pt x="5" y="265"/>
                  <a:pt x="2" y="287"/>
                </a:cubicBezTo>
                <a:cubicBezTo>
                  <a:pt x="2" y="293"/>
                  <a:pt x="1" y="298"/>
                  <a:pt x="1" y="304"/>
                </a:cubicBezTo>
                <a:cubicBezTo>
                  <a:pt x="1" y="306"/>
                  <a:pt x="0" y="309"/>
                  <a:pt x="0" y="312"/>
                </a:cubicBezTo>
                <a:cubicBezTo>
                  <a:pt x="0" y="315"/>
                  <a:pt x="0" y="318"/>
                  <a:pt x="0" y="321"/>
                </a:cubicBezTo>
                <a:cubicBezTo>
                  <a:pt x="0" y="324"/>
                  <a:pt x="0" y="327"/>
                  <a:pt x="0" y="330"/>
                </a:cubicBezTo>
                <a:cubicBezTo>
                  <a:pt x="0" y="333"/>
                  <a:pt x="0" y="336"/>
                  <a:pt x="0" y="339"/>
                </a:cubicBezTo>
                <a:cubicBezTo>
                  <a:pt x="0" y="345"/>
                  <a:pt x="0" y="351"/>
                  <a:pt x="0" y="357"/>
                </a:cubicBezTo>
                <a:cubicBezTo>
                  <a:pt x="3" y="406"/>
                  <a:pt x="13" y="458"/>
                  <a:pt x="33" y="509"/>
                </a:cubicBezTo>
                <a:cubicBezTo>
                  <a:pt x="54" y="561"/>
                  <a:pt x="84" y="611"/>
                  <a:pt x="124" y="655"/>
                </a:cubicBezTo>
                <a:cubicBezTo>
                  <a:pt x="164" y="700"/>
                  <a:pt x="214" y="738"/>
                  <a:pt x="270" y="766"/>
                </a:cubicBezTo>
                <a:cubicBezTo>
                  <a:pt x="326" y="795"/>
                  <a:pt x="389" y="814"/>
                  <a:pt x="452" y="820"/>
                </a:cubicBezTo>
                <a:cubicBezTo>
                  <a:pt x="458" y="820"/>
                  <a:pt x="458" y="820"/>
                  <a:pt x="458" y="820"/>
                </a:cubicBezTo>
                <a:cubicBezTo>
                  <a:pt x="459" y="821"/>
                  <a:pt x="459" y="821"/>
                  <a:pt x="459" y="821"/>
                </a:cubicBezTo>
                <a:cubicBezTo>
                  <a:pt x="457" y="821"/>
                  <a:pt x="463" y="821"/>
                  <a:pt x="463" y="821"/>
                </a:cubicBezTo>
                <a:cubicBezTo>
                  <a:pt x="464" y="821"/>
                  <a:pt x="464" y="821"/>
                  <a:pt x="464" y="821"/>
                </a:cubicBezTo>
                <a:cubicBezTo>
                  <a:pt x="466" y="821"/>
                  <a:pt x="466" y="821"/>
                  <a:pt x="466" y="821"/>
                </a:cubicBezTo>
                <a:cubicBezTo>
                  <a:pt x="476" y="822"/>
                  <a:pt x="476" y="822"/>
                  <a:pt x="476" y="822"/>
                </a:cubicBezTo>
                <a:cubicBezTo>
                  <a:pt x="480" y="822"/>
                  <a:pt x="480" y="822"/>
                  <a:pt x="480" y="822"/>
                </a:cubicBezTo>
                <a:cubicBezTo>
                  <a:pt x="483" y="822"/>
                  <a:pt x="483" y="822"/>
                  <a:pt x="483" y="822"/>
                </a:cubicBezTo>
                <a:cubicBezTo>
                  <a:pt x="483" y="822"/>
                  <a:pt x="484" y="822"/>
                  <a:pt x="485" y="822"/>
                </a:cubicBezTo>
                <a:cubicBezTo>
                  <a:pt x="499" y="823"/>
                  <a:pt x="499" y="823"/>
                  <a:pt x="499" y="823"/>
                </a:cubicBezTo>
                <a:cubicBezTo>
                  <a:pt x="512" y="823"/>
                  <a:pt x="512" y="823"/>
                  <a:pt x="512" y="823"/>
                </a:cubicBezTo>
                <a:cubicBezTo>
                  <a:pt x="514" y="823"/>
                  <a:pt x="516" y="823"/>
                  <a:pt x="518" y="823"/>
                </a:cubicBezTo>
                <a:cubicBezTo>
                  <a:pt x="524" y="822"/>
                  <a:pt x="524" y="822"/>
                  <a:pt x="524" y="822"/>
                </a:cubicBezTo>
                <a:cubicBezTo>
                  <a:pt x="532" y="822"/>
                  <a:pt x="540" y="822"/>
                  <a:pt x="548" y="821"/>
                </a:cubicBezTo>
                <a:cubicBezTo>
                  <a:pt x="556" y="820"/>
                  <a:pt x="564" y="820"/>
                  <a:pt x="572" y="819"/>
                </a:cubicBezTo>
                <a:cubicBezTo>
                  <a:pt x="579" y="818"/>
                  <a:pt x="587" y="817"/>
                  <a:pt x="595" y="816"/>
                </a:cubicBezTo>
                <a:cubicBezTo>
                  <a:pt x="603" y="814"/>
                  <a:pt x="611" y="813"/>
                  <a:pt x="619" y="811"/>
                </a:cubicBezTo>
                <a:cubicBezTo>
                  <a:pt x="626" y="810"/>
                  <a:pt x="634" y="808"/>
                  <a:pt x="642" y="806"/>
                </a:cubicBezTo>
                <a:cubicBezTo>
                  <a:pt x="702" y="790"/>
                  <a:pt x="760" y="764"/>
                  <a:pt x="809" y="731"/>
                </a:cubicBezTo>
                <a:cubicBezTo>
                  <a:pt x="858" y="699"/>
                  <a:pt x="900" y="660"/>
                  <a:pt x="934" y="619"/>
                </a:cubicBezTo>
                <a:cubicBezTo>
                  <a:pt x="936" y="616"/>
                  <a:pt x="938" y="614"/>
                  <a:pt x="940" y="611"/>
                </a:cubicBezTo>
                <a:cubicBezTo>
                  <a:pt x="942" y="609"/>
                  <a:pt x="944" y="606"/>
                  <a:pt x="946" y="604"/>
                </a:cubicBezTo>
                <a:cubicBezTo>
                  <a:pt x="950" y="598"/>
                  <a:pt x="954" y="593"/>
                  <a:pt x="958" y="588"/>
                </a:cubicBezTo>
                <a:cubicBezTo>
                  <a:pt x="965" y="578"/>
                  <a:pt x="972" y="568"/>
                  <a:pt x="979" y="557"/>
                </a:cubicBezTo>
                <a:cubicBezTo>
                  <a:pt x="982" y="552"/>
                  <a:pt x="985" y="547"/>
                  <a:pt x="988" y="542"/>
                </a:cubicBezTo>
                <a:cubicBezTo>
                  <a:pt x="991" y="536"/>
                  <a:pt x="994" y="531"/>
                  <a:pt x="997" y="526"/>
                </a:cubicBezTo>
                <a:cubicBezTo>
                  <a:pt x="1002" y="516"/>
                  <a:pt x="1007" y="506"/>
                  <a:pt x="1012" y="496"/>
                </a:cubicBezTo>
                <a:cubicBezTo>
                  <a:pt x="1031" y="456"/>
                  <a:pt x="1043" y="419"/>
                  <a:pt x="1050" y="388"/>
                </a:cubicBezTo>
                <a:cubicBezTo>
                  <a:pt x="1053" y="380"/>
                  <a:pt x="1054" y="373"/>
                  <a:pt x="1056" y="366"/>
                </a:cubicBezTo>
                <a:cubicBezTo>
                  <a:pt x="1057" y="359"/>
                  <a:pt x="1059" y="352"/>
                  <a:pt x="1059" y="346"/>
                </a:cubicBezTo>
                <a:cubicBezTo>
                  <a:pt x="1061" y="334"/>
                  <a:pt x="1063" y="323"/>
                  <a:pt x="1064" y="315"/>
                </a:cubicBezTo>
                <a:cubicBezTo>
                  <a:pt x="1066" y="297"/>
                  <a:pt x="1067" y="288"/>
                  <a:pt x="1067" y="288"/>
                </a:cubicBezTo>
                <a:cubicBezTo>
                  <a:pt x="691" y="288"/>
                  <a:pt x="691" y="288"/>
                  <a:pt x="691" y="288"/>
                </a:cubicBezTo>
                <a:cubicBezTo>
                  <a:pt x="691" y="288"/>
                  <a:pt x="692" y="292"/>
                  <a:pt x="693" y="299"/>
                </a:cubicBezTo>
                <a:cubicBezTo>
                  <a:pt x="694" y="302"/>
                  <a:pt x="694" y="306"/>
                  <a:pt x="695" y="311"/>
                </a:cubicBezTo>
                <a:cubicBezTo>
                  <a:pt x="695" y="314"/>
                  <a:pt x="695" y="316"/>
                  <a:pt x="695" y="319"/>
                </a:cubicBezTo>
                <a:cubicBezTo>
                  <a:pt x="696" y="322"/>
                  <a:pt x="696" y="325"/>
                  <a:pt x="696" y="328"/>
                </a:cubicBezTo>
                <a:cubicBezTo>
                  <a:pt x="696" y="341"/>
                  <a:pt x="696" y="357"/>
                  <a:pt x="693" y="376"/>
                </a:cubicBezTo>
                <a:cubicBezTo>
                  <a:pt x="692" y="380"/>
                  <a:pt x="691" y="385"/>
                  <a:pt x="690" y="390"/>
                </a:cubicBezTo>
                <a:cubicBezTo>
                  <a:pt x="689" y="392"/>
                  <a:pt x="688" y="395"/>
                  <a:pt x="688" y="398"/>
                </a:cubicBezTo>
                <a:cubicBezTo>
                  <a:pt x="687" y="400"/>
                  <a:pt x="686" y="403"/>
                  <a:pt x="686" y="405"/>
                </a:cubicBezTo>
                <a:cubicBezTo>
                  <a:pt x="684" y="410"/>
                  <a:pt x="682" y="415"/>
                  <a:pt x="680" y="421"/>
                </a:cubicBezTo>
                <a:cubicBezTo>
                  <a:pt x="679" y="424"/>
                  <a:pt x="678" y="426"/>
                  <a:pt x="677" y="429"/>
                </a:cubicBezTo>
                <a:cubicBezTo>
                  <a:pt x="677" y="430"/>
                  <a:pt x="676" y="432"/>
                  <a:pt x="675" y="433"/>
                </a:cubicBezTo>
                <a:cubicBezTo>
                  <a:pt x="675" y="434"/>
                  <a:pt x="674" y="436"/>
                  <a:pt x="673" y="437"/>
                </a:cubicBezTo>
                <a:cubicBezTo>
                  <a:pt x="669" y="448"/>
                  <a:pt x="662" y="459"/>
                  <a:pt x="655" y="471"/>
                </a:cubicBezTo>
                <a:cubicBezTo>
                  <a:pt x="648" y="482"/>
                  <a:pt x="639" y="493"/>
                  <a:pt x="629" y="504"/>
                </a:cubicBezTo>
                <a:cubicBezTo>
                  <a:pt x="610" y="526"/>
                  <a:pt x="585" y="546"/>
                  <a:pt x="556" y="562"/>
                </a:cubicBezTo>
                <a:cubicBezTo>
                  <a:pt x="541" y="571"/>
                  <a:pt x="525" y="578"/>
                  <a:pt x="509" y="583"/>
                </a:cubicBezTo>
                <a:cubicBezTo>
                  <a:pt x="504" y="585"/>
                  <a:pt x="500" y="586"/>
                  <a:pt x="496" y="587"/>
                </a:cubicBezTo>
                <a:cubicBezTo>
                  <a:pt x="493" y="588"/>
                  <a:pt x="493" y="588"/>
                  <a:pt x="493" y="588"/>
                </a:cubicBezTo>
                <a:cubicBezTo>
                  <a:pt x="491" y="588"/>
                  <a:pt x="490" y="589"/>
                  <a:pt x="489" y="589"/>
                </a:cubicBezTo>
                <a:cubicBezTo>
                  <a:pt x="484" y="590"/>
                  <a:pt x="484" y="590"/>
                  <a:pt x="484" y="590"/>
                </a:cubicBezTo>
                <a:cubicBezTo>
                  <a:pt x="479" y="592"/>
                  <a:pt x="479" y="592"/>
                  <a:pt x="479" y="592"/>
                </a:cubicBezTo>
                <a:cubicBezTo>
                  <a:pt x="478" y="592"/>
                  <a:pt x="478" y="592"/>
                  <a:pt x="477" y="592"/>
                </a:cubicBezTo>
                <a:cubicBezTo>
                  <a:pt x="474" y="593"/>
                  <a:pt x="474" y="593"/>
                  <a:pt x="474" y="593"/>
                </a:cubicBezTo>
                <a:cubicBezTo>
                  <a:pt x="470" y="593"/>
                  <a:pt x="470" y="593"/>
                  <a:pt x="470" y="593"/>
                </a:cubicBezTo>
                <a:cubicBezTo>
                  <a:pt x="460" y="594"/>
                  <a:pt x="460" y="594"/>
                  <a:pt x="460" y="594"/>
                </a:cubicBezTo>
                <a:cubicBezTo>
                  <a:pt x="458" y="595"/>
                  <a:pt x="458" y="595"/>
                  <a:pt x="458" y="595"/>
                </a:cubicBezTo>
                <a:cubicBezTo>
                  <a:pt x="457" y="595"/>
                  <a:pt x="457" y="595"/>
                  <a:pt x="457" y="595"/>
                </a:cubicBezTo>
                <a:cubicBezTo>
                  <a:pt x="456" y="595"/>
                  <a:pt x="462" y="595"/>
                  <a:pt x="459" y="595"/>
                </a:cubicBezTo>
                <a:cubicBezTo>
                  <a:pt x="459" y="595"/>
                  <a:pt x="459" y="595"/>
                  <a:pt x="459" y="595"/>
                </a:cubicBezTo>
                <a:cubicBezTo>
                  <a:pt x="455" y="595"/>
                  <a:pt x="455" y="595"/>
                  <a:pt x="455" y="595"/>
                </a:cubicBezTo>
                <a:cubicBezTo>
                  <a:pt x="418" y="601"/>
                  <a:pt x="379" y="599"/>
                  <a:pt x="340" y="590"/>
                </a:cubicBezTo>
                <a:cubicBezTo>
                  <a:pt x="301" y="581"/>
                  <a:pt x="263" y="564"/>
                  <a:pt x="229" y="541"/>
                </a:cubicBezTo>
                <a:cubicBezTo>
                  <a:pt x="195" y="517"/>
                  <a:pt x="165" y="487"/>
                  <a:pt x="141" y="454"/>
                </a:cubicBezTo>
                <a:cubicBezTo>
                  <a:pt x="117" y="420"/>
                  <a:pt x="100" y="382"/>
                  <a:pt x="89" y="344"/>
                </a:cubicBezTo>
                <a:cubicBezTo>
                  <a:pt x="88" y="339"/>
                  <a:pt x="87" y="335"/>
                  <a:pt x="85" y="330"/>
                </a:cubicBezTo>
                <a:cubicBezTo>
                  <a:pt x="85" y="327"/>
                  <a:pt x="84" y="325"/>
                  <a:pt x="84" y="323"/>
                </a:cubicBezTo>
                <a:cubicBezTo>
                  <a:pt x="83" y="321"/>
                  <a:pt x="83" y="318"/>
                  <a:pt x="82" y="316"/>
                </a:cubicBezTo>
                <a:cubicBezTo>
                  <a:pt x="82" y="314"/>
                  <a:pt x="81" y="312"/>
                  <a:pt x="81" y="310"/>
                </a:cubicBezTo>
                <a:cubicBezTo>
                  <a:pt x="80" y="307"/>
                  <a:pt x="80" y="304"/>
                  <a:pt x="80" y="302"/>
                </a:cubicBezTo>
                <a:cubicBezTo>
                  <a:pt x="79" y="299"/>
                  <a:pt x="79" y="297"/>
                  <a:pt x="79" y="294"/>
                </a:cubicBezTo>
                <a:cubicBezTo>
                  <a:pt x="78" y="290"/>
                  <a:pt x="78" y="290"/>
                  <a:pt x="78" y="290"/>
                </a:cubicBezTo>
                <a:cubicBezTo>
                  <a:pt x="78" y="288"/>
                  <a:pt x="78" y="288"/>
                  <a:pt x="78" y="288"/>
                </a:cubicBezTo>
                <a:cubicBezTo>
                  <a:pt x="78" y="288"/>
                  <a:pt x="78" y="288"/>
                  <a:pt x="78" y="288"/>
                </a:cubicBezTo>
                <a:cubicBezTo>
                  <a:pt x="78" y="287"/>
                  <a:pt x="78" y="288"/>
                  <a:pt x="78" y="288"/>
                </a:cubicBezTo>
                <a:cubicBezTo>
                  <a:pt x="78" y="287"/>
                  <a:pt x="78" y="287"/>
                  <a:pt x="78" y="287"/>
                </a:cubicBezTo>
                <a:cubicBezTo>
                  <a:pt x="75" y="268"/>
                  <a:pt x="75" y="250"/>
                  <a:pt x="75" y="232"/>
                </a:cubicBezTo>
                <a:cubicBezTo>
                  <a:pt x="76" y="196"/>
                  <a:pt x="81" y="163"/>
                  <a:pt x="90" y="134"/>
                </a:cubicBezTo>
                <a:cubicBezTo>
                  <a:pt x="98" y="106"/>
                  <a:pt x="108" y="81"/>
                  <a:pt x="118" y="62"/>
                </a:cubicBezTo>
                <a:cubicBezTo>
                  <a:pt x="123" y="52"/>
                  <a:pt x="128" y="43"/>
                  <a:pt x="133" y="36"/>
                </a:cubicBezTo>
                <a:cubicBezTo>
                  <a:pt x="137" y="29"/>
                  <a:pt x="141" y="22"/>
                  <a:pt x="144" y="17"/>
                </a:cubicBezTo>
                <a:cubicBezTo>
                  <a:pt x="151" y="8"/>
                  <a:pt x="155" y="2"/>
                  <a:pt x="155" y="2"/>
                </a:cubicBezTo>
                <a:lnTo>
                  <a:pt x="152" y="0"/>
                </a:lnTo>
                <a:close/>
              </a:path>
            </a:pathLst>
          </a:custGeom>
          <a:solidFill>
            <a:srgbClr val="A2B932"/>
          </a:solidFill>
          <a:ln>
            <a:noFill/>
          </a:ln>
        </p:spPr>
        <p:txBody>
          <a:bodyPr/>
          <a:lstStyle/>
          <a:p>
            <a:endParaRPr lang="zh-CN" altLang="en-US" sz="1200"/>
          </a:p>
        </p:txBody>
      </p:sp>
      <p:sp>
        <p:nvSpPr>
          <p:cNvPr id="42" name="Freeform 12"/>
          <p:cNvSpPr>
            <a:spLocks/>
          </p:cNvSpPr>
          <p:nvPr/>
        </p:nvSpPr>
        <p:spPr bwMode="auto">
          <a:xfrm>
            <a:off x="928689" y="2084561"/>
            <a:ext cx="1478756" cy="1604963"/>
          </a:xfrm>
          <a:custGeom>
            <a:avLst/>
            <a:gdLst>
              <a:gd name="T0" fmla="*/ 144 w 795"/>
              <a:gd name="T1" fmla="*/ 20 h 863"/>
              <a:gd name="T2" fmla="*/ 87 w 795"/>
              <a:gd name="T3" fmla="*/ 83 h 863"/>
              <a:gd name="T4" fmla="*/ 7 w 795"/>
              <a:gd name="T5" fmla="*/ 276 h 863"/>
              <a:gd name="T6" fmla="*/ 5 w 795"/>
              <a:gd name="T7" fmla="*/ 288 h 863"/>
              <a:gd name="T8" fmla="*/ 4 w 795"/>
              <a:gd name="T9" fmla="*/ 291 h 863"/>
              <a:gd name="T10" fmla="*/ 2 w 795"/>
              <a:gd name="T11" fmla="*/ 314 h 863"/>
              <a:gd name="T12" fmla="*/ 0 w 795"/>
              <a:gd name="T13" fmla="*/ 337 h 863"/>
              <a:gd name="T14" fmla="*/ 0 w 795"/>
              <a:gd name="T15" fmla="*/ 364 h 863"/>
              <a:gd name="T16" fmla="*/ 6 w 795"/>
              <a:gd name="T17" fmla="*/ 426 h 863"/>
              <a:gd name="T18" fmla="*/ 12 w 795"/>
              <a:gd name="T19" fmla="*/ 458 h 863"/>
              <a:gd name="T20" fmla="*/ 20 w 795"/>
              <a:gd name="T21" fmla="*/ 490 h 863"/>
              <a:gd name="T22" fmla="*/ 167 w 795"/>
              <a:gd name="T23" fmla="*/ 722 h 863"/>
              <a:gd name="T24" fmla="*/ 443 w 795"/>
              <a:gd name="T25" fmla="*/ 855 h 863"/>
              <a:gd name="T26" fmla="*/ 471 w 795"/>
              <a:gd name="T27" fmla="*/ 859 h 863"/>
              <a:gd name="T28" fmla="*/ 474 w 795"/>
              <a:gd name="T29" fmla="*/ 860 h 863"/>
              <a:gd name="T30" fmla="*/ 508 w 795"/>
              <a:gd name="T31" fmla="*/ 863 h 863"/>
              <a:gd name="T32" fmla="*/ 511 w 795"/>
              <a:gd name="T33" fmla="*/ 863 h 863"/>
              <a:gd name="T34" fmla="*/ 549 w 795"/>
              <a:gd name="T35" fmla="*/ 863 h 863"/>
              <a:gd name="T36" fmla="*/ 592 w 795"/>
              <a:gd name="T37" fmla="*/ 861 h 863"/>
              <a:gd name="T38" fmla="*/ 618 w 795"/>
              <a:gd name="T39" fmla="*/ 858 h 863"/>
              <a:gd name="T40" fmla="*/ 677 w 795"/>
              <a:gd name="T41" fmla="*/ 847 h 863"/>
              <a:gd name="T42" fmla="*/ 725 w 795"/>
              <a:gd name="T43" fmla="*/ 833 h 863"/>
              <a:gd name="T44" fmla="*/ 795 w 795"/>
              <a:gd name="T45" fmla="*/ 804 h 863"/>
              <a:gd name="T46" fmla="*/ 584 w 795"/>
              <a:gd name="T47" fmla="*/ 497 h 863"/>
              <a:gd name="T48" fmla="*/ 562 w 795"/>
              <a:gd name="T49" fmla="*/ 516 h 863"/>
              <a:gd name="T50" fmla="*/ 546 w 795"/>
              <a:gd name="T51" fmla="*/ 527 h 863"/>
              <a:gd name="T52" fmla="*/ 529 w 795"/>
              <a:gd name="T53" fmla="*/ 536 h 863"/>
              <a:gd name="T54" fmla="*/ 509 w 795"/>
              <a:gd name="T55" fmla="*/ 545 h 863"/>
              <a:gd name="T56" fmla="*/ 499 w 795"/>
              <a:gd name="T57" fmla="*/ 550 h 863"/>
              <a:gd name="T58" fmla="*/ 497 w 795"/>
              <a:gd name="T59" fmla="*/ 551 h 863"/>
              <a:gd name="T60" fmla="*/ 474 w 795"/>
              <a:gd name="T61" fmla="*/ 556 h 863"/>
              <a:gd name="T62" fmla="*/ 473 w 795"/>
              <a:gd name="T63" fmla="*/ 556 h 863"/>
              <a:gd name="T64" fmla="*/ 459 w 795"/>
              <a:gd name="T65" fmla="*/ 559 h 863"/>
              <a:gd name="T66" fmla="*/ 297 w 795"/>
              <a:gd name="T67" fmla="*/ 539 h 863"/>
              <a:gd name="T68" fmla="*/ 162 w 795"/>
              <a:gd name="T69" fmla="*/ 427 h 863"/>
              <a:gd name="T70" fmla="*/ 149 w 795"/>
              <a:gd name="T71" fmla="*/ 408 h 863"/>
              <a:gd name="T72" fmla="*/ 138 w 795"/>
              <a:gd name="T73" fmla="*/ 387 h 863"/>
              <a:gd name="T74" fmla="*/ 120 w 795"/>
              <a:gd name="T75" fmla="*/ 345 h 863"/>
              <a:gd name="T76" fmla="*/ 114 w 795"/>
              <a:gd name="T77" fmla="*/ 325 h 863"/>
              <a:gd name="T78" fmla="*/ 110 w 795"/>
              <a:gd name="T79" fmla="*/ 310 h 863"/>
              <a:gd name="T80" fmla="*/ 106 w 795"/>
              <a:gd name="T81" fmla="*/ 288 h 863"/>
              <a:gd name="T82" fmla="*/ 105 w 795"/>
              <a:gd name="T83" fmla="*/ 288 h 863"/>
              <a:gd name="T84" fmla="*/ 104 w 795"/>
              <a:gd name="T85" fmla="*/ 278 h 863"/>
              <a:gd name="T86" fmla="*/ 121 w 795"/>
              <a:gd name="T87" fmla="*/ 100 h 863"/>
              <a:gd name="T88" fmla="*/ 154 w 795"/>
              <a:gd name="T89" fmla="*/ 28 h 863"/>
              <a:gd name="T90" fmla="*/ 167 w 795"/>
              <a:gd name="T91" fmla="*/ 0 h 8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95" h="863">
                <a:moveTo>
                  <a:pt x="167" y="0"/>
                </a:moveTo>
                <a:cubicBezTo>
                  <a:pt x="167" y="0"/>
                  <a:pt x="164" y="3"/>
                  <a:pt x="157" y="9"/>
                </a:cubicBezTo>
                <a:cubicBezTo>
                  <a:pt x="153" y="11"/>
                  <a:pt x="149" y="15"/>
                  <a:pt x="144" y="20"/>
                </a:cubicBezTo>
                <a:cubicBezTo>
                  <a:pt x="142" y="22"/>
                  <a:pt x="139" y="24"/>
                  <a:pt x="136" y="27"/>
                </a:cubicBezTo>
                <a:cubicBezTo>
                  <a:pt x="134" y="30"/>
                  <a:pt x="131" y="32"/>
                  <a:pt x="128" y="35"/>
                </a:cubicBezTo>
                <a:cubicBezTo>
                  <a:pt x="116" y="48"/>
                  <a:pt x="101" y="63"/>
                  <a:pt x="87" y="83"/>
                </a:cubicBezTo>
                <a:cubicBezTo>
                  <a:pt x="73" y="102"/>
                  <a:pt x="58" y="126"/>
                  <a:pt x="45" y="154"/>
                </a:cubicBezTo>
                <a:cubicBezTo>
                  <a:pt x="31" y="181"/>
                  <a:pt x="20" y="213"/>
                  <a:pt x="12" y="249"/>
                </a:cubicBezTo>
                <a:cubicBezTo>
                  <a:pt x="10" y="257"/>
                  <a:pt x="8" y="266"/>
                  <a:pt x="7" y="276"/>
                </a:cubicBezTo>
                <a:cubicBezTo>
                  <a:pt x="6" y="278"/>
                  <a:pt x="6" y="280"/>
                  <a:pt x="5" y="283"/>
                </a:cubicBezTo>
                <a:cubicBezTo>
                  <a:pt x="5" y="286"/>
                  <a:pt x="5" y="286"/>
                  <a:pt x="5" y="286"/>
                </a:cubicBezTo>
                <a:cubicBezTo>
                  <a:pt x="5" y="288"/>
                  <a:pt x="5" y="288"/>
                  <a:pt x="5" y="288"/>
                </a:cubicBezTo>
                <a:cubicBezTo>
                  <a:pt x="5" y="289"/>
                  <a:pt x="4" y="287"/>
                  <a:pt x="4" y="290"/>
                </a:cubicBezTo>
                <a:cubicBezTo>
                  <a:pt x="4" y="290"/>
                  <a:pt x="4" y="290"/>
                  <a:pt x="4" y="290"/>
                </a:cubicBezTo>
                <a:cubicBezTo>
                  <a:pt x="4" y="291"/>
                  <a:pt x="4" y="291"/>
                  <a:pt x="4" y="291"/>
                </a:cubicBezTo>
                <a:cubicBezTo>
                  <a:pt x="4" y="295"/>
                  <a:pt x="3" y="299"/>
                  <a:pt x="3" y="304"/>
                </a:cubicBezTo>
                <a:cubicBezTo>
                  <a:pt x="2" y="310"/>
                  <a:pt x="2" y="310"/>
                  <a:pt x="2" y="310"/>
                </a:cubicBezTo>
                <a:cubicBezTo>
                  <a:pt x="2" y="311"/>
                  <a:pt x="2" y="312"/>
                  <a:pt x="2" y="314"/>
                </a:cubicBezTo>
                <a:cubicBezTo>
                  <a:pt x="1" y="317"/>
                  <a:pt x="1" y="317"/>
                  <a:pt x="1" y="317"/>
                </a:cubicBezTo>
                <a:cubicBezTo>
                  <a:pt x="1" y="323"/>
                  <a:pt x="1" y="328"/>
                  <a:pt x="1" y="333"/>
                </a:cubicBezTo>
                <a:cubicBezTo>
                  <a:pt x="0" y="337"/>
                  <a:pt x="0" y="337"/>
                  <a:pt x="0" y="337"/>
                </a:cubicBezTo>
                <a:cubicBezTo>
                  <a:pt x="0" y="341"/>
                  <a:pt x="0" y="341"/>
                  <a:pt x="0" y="341"/>
                </a:cubicBezTo>
                <a:cubicBezTo>
                  <a:pt x="0" y="348"/>
                  <a:pt x="0" y="348"/>
                  <a:pt x="0" y="348"/>
                </a:cubicBezTo>
                <a:cubicBezTo>
                  <a:pt x="0" y="353"/>
                  <a:pt x="0" y="358"/>
                  <a:pt x="0" y="364"/>
                </a:cubicBezTo>
                <a:cubicBezTo>
                  <a:pt x="1" y="374"/>
                  <a:pt x="1" y="384"/>
                  <a:pt x="2" y="395"/>
                </a:cubicBezTo>
                <a:cubicBezTo>
                  <a:pt x="3" y="400"/>
                  <a:pt x="3" y="405"/>
                  <a:pt x="4" y="410"/>
                </a:cubicBezTo>
                <a:cubicBezTo>
                  <a:pt x="4" y="415"/>
                  <a:pt x="5" y="421"/>
                  <a:pt x="6" y="426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42"/>
                  <a:pt x="9" y="442"/>
                  <a:pt x="9" y="442"/>
                </a:cubicBezTo>
                <a:cubicBezTo>
                  <a:pt x="10" y="447"/>
                  <a:pt x="11" y="453"/>
                  <a:pt x="12" y="458"/>
                </a:cubicBezTo>
                <a:cubicBezTo>
                  <a:pt x="13" y="463"/>
                  <a:pt x="14" y="469"/>
                  <a:pt x="16" y="474"/>
                </a:cubicBezTo>
                <a:cubicBezTo>
                  <a:pt x="18" y="482"/>
                  <a:pt x="18" y="482"/>
                  <a:pt x="18" y="482"/>
                </a:cubicBezTo>
                <a:cubicBezTo>
                  <a:pt x="20" y="490"/>
                  <a:pt x="20" y="490"/>
                  <a:pt x="20" y="490"/>
                </a:cubicBezTo>
                <a:cubicBezTo>
                  <a:pt x="26" y="511"/>
                  <a:pt x="35" y="532"/>
                  <a:pt x="44" y="553"/>
                </a:cubicBezTo>
                <a:cubicBezTo>
                  <a:pt x="53" y="574"/>
                  <a:pt x="64" y="594"/>
                  <a:pt x="77" y="614"/>
                </a:cubicBezTo>
                <a:cubicBezTo>
                  <a:pt x="102" y="654"/>
                  <a:pt x="132" y="690"/>
                  <a:pt x="167" y="722"/>
                </a:cubicBezTo>
                <a:cubicBezTo>
                  <a:pt x="202" y="754"/>
                  <a:pt x="242" y="781"/>
                  <a:pt x="283" y="802"/>
                </a:cubicBezTo>
                <a:cubicBezTo>
                  <a:pt x="325" y="824"/>
                  <a:pt x="369" y="839"/>
                  <a:pt x="411" y="849"/>
                </a:cubicBezTo>
                <a:cubicBezTo>
                  <a:pt x="422" y="851"/>
                  <a:pt x="433" y="853"/>
                  <a:pt x="443" y="855"/>
                </a:cubicBezTo>
                <a:cubicBezTo>
                  <a:pt x="449" y="856"/>
                  <a:pt x="454" y="857"/>
                  <a:pt x="459" y="858"/>
                </a:cubicBezTo>
                <a:cubicBezTo>
                  <a:pt x="462" y="858"/>
                  <a:pt x="464" y="858"/>
                  <a:pt x="467" y="859"/>
                </a:cubicBezTo>
                <a:cubicBezTo>
                  <a:pt x="471" y="859"/>
                  <a:pt x="471" y="859"/>
                  <a:pt x="471" y="859"/>
                </a:cubicBezTo>
                <a:cubicBezTo>
                  <a:pt x="473" y="859"/>
                  <a:pt x="473" y="859"/>
                  <a:pt x="473" y="859"/>
                </a:cubicBezTo>
                <a:cubicBezTo>
                  <a:pt x="474" y="860"/>
                  <a:pt x="474" y="860"/>
                  <a:pt x="474" y="860"/>
                </a:cubicBezTo>
                <a:cubicBezTo>
                  <a:pt x="474" y="860"/>
                  <a:pt x="474" y="860"/>
                  <a:pt x="474" y="860"/>
                </a:cubicBezTo>
                <a:cubicBezTo>
                  <a:pt x="477" y="860"/>
                  <a:pt x="469" y="860"/>
                  <a:pt x="480" y="860"/>
                </a:cubicBezTo>
                <a:cubicBezTo>
                  <a:pt x="488" y="861"/>
                  <a:pt x="495" y="861"/>
                  <a:pt x="503" y="862"/>
                </a:cubicBezTo>
                <a:cubicBezTo>
                  <a:pt x="504" y="863"/>
                  <a:pt x="506" y="863"/>
                  <a:pt x="508" y="863"/>
                </a:cubicBezTo>
                <a:cubicBezTo>
                  <a:pt x="509" y="863"/>
                  <a:pt x="509" y="863"/>
                  <a:pt x="509" y="863"/>
                </a:cubicBezTo>
                <a:cubicBezTo>
                  <a:pt x="510" y="863"/>
                  <a:pt x="510" y="863"/>
                  <a:pt x="510" y="863"/>
                </a:cubicBezTo>
                <a:cubicBezTo>
                  <a:pt x="511" y="863"/>
                  <a:pt x="511" y="863"/>
                  <a:pt x="511" y="863"/>
                </a:cubicBezTo>
                <a:cubicBezTo>
                  <a:pt x="515" y="863"/>
                  <a:pt x="515" y="863"/>
                  <a:pt x="515" y="863"/>
                </a:cubicBezTo>
                <a:cubicBezTo>
                  <a:pt x="521" y="863"/>
                  <a:pt x="527" y="863"/>
                  <a:pt x="532" y="863"/>
                </a:cubicBezTo>
                <a:cubicBezTo>
                  <a:pt x="538" y="863"/>
                  <a:pt x="543" y="863"/>
                  <a:pt x="549" y="863"/>
                </a:cubicBezTo>
                <a:cubicBezTo>
                  <a:pt x="552" y="863"/>
                  <a:pt x="554" y="863"/>
                  <a:pt x="557" y="863"/>
                </a:cubicBezTo>
                <a:cubicBezTo>
                  <a:pt x="559" y="863"/>
                  <a:pt x="562" y="863"/>
                  <a:pt x="564" y="863"/>
                </a:cubicBezTo>
                <a:cubicBezTo>
                  <a:pt x="574" y="862"/>
                  <a:pt x="583" y="861"/>
                  <a:pt x="592" y="861"/>
                </a:cubicBezTo>
                <a:cubicBezTo>
                  <a:pt x="594" y="861"/>
                  <a:pt x="596" y="860"/>
                  <a:pt x="599" y="860"/>
                </a:cubicBezTo>
                <a:cubicBezTo>
                  <a:pt x="601" y="860"/>
                  <a:pt x="603" y="860"/>
                  <a:pt x="605" y="859"/>
                </a:cubicBezTo>
                <a:cubicBezTo>
                  <a:pt x="610" y="859"/>
                  <a:pt x="614" y="858"/>
                  <a:pt x="618" y="858"/>
                </a:cubicBezTo>
                <a:cubicBezTo>
                  <a:pt x="627" y="856"/>
                  <a:pt x="635" y="856"/>
                  <a:pt x="643" y="854"/>
                </a:cubicBezTo>
                <a:cubicBezTo>
                  <a:pt x="651" y="852"/>
                  <a:pt x="659" y="851"/>
                  <a:pt x="666" y="849"/>
                </a:cubicBezTo>
                <a:cubicBezTo>
                  <a:pt x="670" y="848"/>
                  <a:pt x="674" y="847"/>
                  <a:pt x="677" y="847"/>
                </a:cubicBezTo>
                <a:cubicBezTo>
                  <a:pt x="681" y="846"/>
                  <a:pt x="684" y="845"/>
                  <a:pt x="688" y="844"/>
                </a:cubicBezTo>
                <a:cubicBezTo>
                  <a:pt x="695" y="842"/>
                  <a:pt x="701" y="840"/>
                  <a:pt x="708" y="838"/>
                </a:cubicBezTo>
                <a:cubicBezTo>
                  <a:pt x="714" y="836"/>
                  <a:pt x="720" y="835"/>
                  <a:pt x="725" y="833"/>
                </a:cubicBezTo>
                <a:cubicBezTo>
                  <a:pt x="737" y="829"/>
                  <a:pt x="747" y="825"/>
                  <a:pt x="755" y="822"/>
                </a:cubicBezTo>
                <a:cubicBezTo>
                  <a:pt x="764" y="818"/>
                  <a:pt x="771" y="815"/>
                  <a:pt x="777" y="812"/>
                </a:cubicBezTo>
                <a:cubicBezTo>
                  <a:pt x="789" y="807"/>
                  <a:pt x="795" y="804"/>
                  <a:pt x="795" y="804"/>
                </a:cubicBezTo>
                <a:cubicBezTo>
                  <a:pt x="597" y="485"/>
                  <a:pt x="597" y="485"/>
                  <a:pt x="597" y="485"/>
                </a:cubicBezTo>
                <a:cubicBezTo>
                  <a:pt x="597" y="485"/>
                  <a:pt x="595" y="487"/>
                  <a:pt x="591" y="491"/>
                </a:cubicBezTo>
                <a:cubicBezTo>
                  <a:pt x="589" y="492"/>
                  <a:pt x="587" y="495"/>
                  <a:pt x="584" y="497"/>
                </a:cubicBezTo>
                <a:cubicBezTo>
                  <a:pt x="582" y="500"/>
                  <a:pt x="578" y="503"/>
                  <a:pt x="575" y="506"/>
                </a:cubicBezTo>
                <a:cubicBezTo>
                  <a:pt x="573" y="508"/>
                  <a:pt x="571" y="509"/>
                  <a:pt x="569" y="511"/>
                </a:cubicBezTo>
                <a:cubicBezTo>
                  <a:pt x="567" y="512"/>
                  <a:pt x="564" y="514"/>
                  <a:pt x="562" y="516"/>
                </a:cubicBezTo>
                <a:cubicBezTo>
                  <a:pt x="561" y="517"/>
                  <a:pt x="559" y="518"/>
                  <a:pt x="558" y="519"/>
                </a:cubicBezTo>
                <a:cubicBezTo>
                  <a:pt x="557" y="520"/>
                  <a:pt x="556" y="520"/>
                  <a:pt x="554" y="521"/>
                </a:cubicBezTo>
                <a:cubicBezTo>
                  <a:pt x="551" y="523"/>
                  <a:pt x="549" y="525"/>
                  <a:pt x="546" y="527"/>
                </a:cubicBezTo>
                <a:cubicBezTo>
                  <a:pt x="543" y="529"/>
                  <a:pt x="539" y="530"/>
                  <a:pt x="536" y="532"/>
                </a:cubicBezTo>
                <a:cubicBezTo>
                  <a:pt x="535" y="533"/>
                  <a:pt x="533" y="534"/>
                  <a:pt x="531" y="535"/>
                </a:cubicBezTo>
                <a:cubicBezTo>
                  <a:pt x="529" y="536"/>
                  <a:pt x="529" y="536"/>
                  <a:pt x="529" y="536"/>
                </a:cubicBezTo>
                <a:cubicBezTo>
                  <a:pt x="526" y="538"/>
                  <a:pt x="526" y="538"/>
                  <a:pt x="526" y="538"/>
                </a:cubicBezTo>
                <a:cubicBezTo>
                  <a:pt x="522" y="539"/>
                  <a:pt x="518" y="541"/>
                  <a:pt x="514" y="543"/>
                </a:cubicBezTo>
                <a:cubicBezTo>
                  <a:pt x="513" y="543"/>
                  <a:pt x="511" y="544"/>
                  <a:pt x="509" y="545"/>
                </a:cubicBezTo>
                <a:cubicBezTo>
                  <a:pt x="508" y="546"/>
                  <a:pt x="507" y="546"/>
                  <a:pt x="505" y="547"/>
                </a:cubicBezTo>
                <a:cubicBezTo>
                  <a:pt x="504" y="548"/>
                  <a:pt x="502" y="549"/>
                  <a:pt x="501" y="549"/>
                </a:cubicBezTo>
                <a:cubicBezTo>
                  <a:pt x="499" y="550"/>
                  <a:pt x="499" y="550"/>
                  <a:pt x="499" y="550"/>
                </a:cubicBezTo>
                <a:cubicBezTo>
                  <a:pt x="499" y="550"/>
                  <a:pt x="499" y="550"/>
                  <a:pt x="499" y="550"/>
                </a:cubicBezTo>
                <a:cubicBezTo>
                  <a:pt x="498" y="550"/>
                  <a:pt x="498" y="550"/>
                  <a:pt x="498" y="550"/>
                </a:cubicBezTo>
                <a:cubicBezTo>
                  <a:pt x="497" y="551"/>
                  <a:pt x="497" y="551"/>
                  <a:pt x="497" y="551"/>
                </a:cubicBezTo>
                <a:cubicBezTo>
                  <a:pt x="495" y="551"/>
                  <a:pt x="493" y="551"/>
                  <a:pt x="492" y="552"/>
                </a:cubicBezTo>
                <a:cubicBezTo>
                  <a:pt x="484" y="553"/>
                  <a:pt x="477" y="554"/>
                  <a:pt x="469" y="556"/>
                </a:cubicBezTo>
                <a:cubicBezTo>
                  <a:pt x="480" y="556"/>
                  <a:pt x="472" y="556"/>
                  <a:pt x="474" y="556"/>
                </a:cubicBezTo>
                <a:cubicBezTo>
                  <a:pt x="474" y="556"/>
                  <a:pt x="474" y="556"/>
                  <a:pt x="474" y="556"/>
                </a:cubicBezTo>
                <a:cubicBezTo>
                  <a:pt x="474" y="556"/>
                  <a:pt x="474" y="556"/>
                  <a:pt x="474" y="556"/>
                </a:cubicBezTo>
                <a:cubicBezTo>
                  <a:pt x="473" y="556"/>
                  <a:pt x="473" y="556"/>
                  <a:pt x="473" y="556"/>
                </a:cubicBezTo>
                <a:cubicBezTo>
                  <a:pt x="471" y="557"/>
                  <a:pt x="471" y="557"/>
                  <a:pt x="471" y="557"/>
                </a:cubicBezTo>
                <a:cubicBezTo>
                  <a:pt x="467" y="557"/>
                  <a:pt x="467" y="557"/>
                  <a:pt x="467" y="557"/>
                </a:cubicBezTo>
                <a:cubicBezTo>
                  <a:pt x="465" y="558"/>
                  <a:pt x="462" y="559"/>
                  <a:pt x="459" y="559"/>
                </a:cubicBezTo>
                <a:cubicBezTo>
                  <a:pt x="454" y="560"/>
                  <a:pt x="449" y="561"/>
                  <a:pt x="443" y="561"/>
                </a:cubicBezTo>
                <a:cubicBezTo>
                  <a:pt x="422" y="564"/>
                  <a:pt x="398" y="564"/>
                  <a:pt x="373" y="561"/>
                </a:cubicBezTo>
                <a:cubicBezTo>
                  <a:pt x="349" y="557"/>
                  <a:pt x="323" y="550"/>
                  <a:pt x="297" y="539"/>
                </a:cubicBezTo>
                <a:cubicBezTo>
                  <a:pt x="271" y="528"/>
                  <a:pt x="246" y="513"/>
                  <a:pt x="223" y="494"/>
                </a:cubicBezTo>
                <a:cubicBezTo>
                  <a:pt x="212" y="484"/>
                  <a:pt x="201" y="474"/>
                  <a:pt x="190" y="463"/>
                </a:cubicBezTo>
                <a:cubicBezTo>
                  <a:pt x="180" y="452"/>
                  <a:pt x="170" y="440"/>
                  <a:pt x="162" y="427"/>
                </a:cubicBezTo>
                <a:cubicBezTo>
                  <a:pt x="159" y="422"/>
                  <a:pt x="159" y="422"/>
                  <a:pt x="159" y="422"/>
                </a:cubicBezTo>
                <a:cubicBezTo>
                  <a:pt x="155" y="417"/>
                  <a:pt x="155" y="417"/>
                  <a:pt x="155" y="417"/>
                </a:cubicBezTo>
                <a:cubicBezTo>
                  <a:pt x="153" y="414"/>
                  <a:pt x="151" y="411"/>
                  <a:pt x="149" y="408"/>
                </a:cubicBezTo>
                <a:cubicBezTo>
                  <a:pt x="147" y="404"/>
                  <a:pt x="145" y="401"/>
                  <a:pt x="144" y="397"/>
                </a:cubicBezTo>
                <a:cubicBezTo>
                  <a:pt x="141" y="392"/>
                  <a:pt x="141" y="392"/>
                  <a:pt x="141" y="392"/>
                </a:cubicBezTo>
                <a:cubicBezTo>
                  <a:pt x="138" y="387"/>
                  <a:pt x="138" y="387"/>
                  <a:pt x="138" y="387"/>
                </a:cubicBezTo>
                <a:cubicBezTo>
                  <a:pt x="136" y="384"/>
                  <a:pt x="135" y="380"/>
                  <a:pt x="133" y="377"/>
                </a:cubicBezTo>
                <a:cubicBezTo>
                  <a:pt x="132" y="373"/>
                  <a:pt x="130" y="370"/>
                  <a:pt x="128" y="366"/>
                </a:cubicBezTo>
                <a:cubicBezTo>
                  <a:pt x="125" y="359"/>
                  <a:pt x="123" y="352"/>
                  <a:pt x="120" y="345"/>
                </a:cubicBezTo>
                <a:cubicBezTo>
                  <a:pt x="119" y="341"/>
                  <a:pt x="118" y="337"/>
                  <a:pt x="117" y="334"/>
                </a:cubicBezTo>
                <a:cubicBezTo>
                  <a:pt x="115" y="328"/>
                  <a:pt x="115" y="328"/>
                  <a:pt x="115" y="328"/>
                </a:cubicBezTo>
                <a:cubicBezTo>
                  <a:pt x="114" y="325"/>
                  <a:pt x="114" y="325"/>
                  <a:pt x="114" y="325"/>
                </a:cubicBezTo>
                <a:cubicBezTo>
                  <a:pt x="113" y="323"/>
                  <a:pt x="113" y="323"/>
                  <a:pt x="113" y="323"/>
                </a:cubicBezTo>
                <a:cubicBezTo>
                  <a:pt x="112" y="319"/>
                  <a:pt x="111" y="316"/>
                  <a:pt x="110" y="313"/>
                </a:cubicBezTo>
                <a:cubicBezTo>
                  <a:pt x="110" y="310"/>
                  <a:pt x="110" y="310"/>
                  <a:pt x="110" y="310"/>
                </a:cubicBezTo>
                <a:cubicBezTo>
                  <a:pt x="110" y="309"/>
                  <a:pt x="109" y="308"/>
                  <a:pt x="109" y="307"/>
                </a:cubicBezTo>
                <a:cubicBezTo>
                  <a:pt x="108" y="301"/>
                  <a:pt x="108" y="301"/>
                  <a:pt x="108" y="301"/>
                </a:cubicBezTo>
                <a:cubicBezTo>
                  <a:pt x="107" y="297"/>
                  <a:pt x="106" y="292"/>
                  <a:pt x="106" y="288"/>
                </a:cubicBezTo>
                <a:cubicBezTo>
                  <a:pt x="106" y="287"/>
                  <a:pt x="106" y="287"/>
                  <a:pt x="106" y="287"/>
                </a:cubicBezTo>
                <a:cubicBezTo>
                  <a:pt x="105" y="287"/>
                  <a:pt x="105" y="287"/>
                  <a:pt x="105" y="287"/>
                </a:cubicBezTo>
                <a:cubicBezTo>
                  <a:pt x="105" y="289"/>
                  <a:pt x="105" y="288"/>
                  <a:pt x="105" y="288"/>
                </a:cubicBezTo>
                <a:cubicBezTo>
                  <a:pt x="105" y="287"/>
                  <a:pt x="105" y="287"/>
                  <a:pt x="105" y="287"/>
                </a:cubicBezTo>
                <a:cubicBezTo>
                  <a:pt x="105" y="284"/>
                  <a:pt x="105" y="284"/>
                  <a:pt x="105" y="284"/>
                </a:cubicBezTo>
                <a:cubicBezTo>
                  <a:pt x="104" y="278"/>
                  <a:pt x="104" y="278"/>
                  <a:pt x="104" y="278"/>
                </a:cubicBezTo>
                <a:cubicBezTo>
                  <a:pt x="103" y="271"/>
                  <a:pt x="102" y="263"/>
                  <a:pt x="101" y="256"/>
                </a:cubicBezTo>
                <a:cubicBezTo>
                  <a:pt x="99" y="227"/>
                  <a:pt x="100" y="198"/>
                  <a:pt x="104" y="172"/>
                </a:cubicBezTo>
                <a:cubicBezTo>
                  <a:pt x="107" y="146"/>
                  <a:pt x="114" y="122"/>
                  <a:pt x="121" y="100"/>
                </a:cubicBezTo>
                <a:cubicBezTo>
                  <a:pt x="128" y="79"/>
                  <a:pt x="136" y="61"/>
                  <a:pt x="143" y="47"/>
                </a:cubicBezTo>
                <a:cubicBezTo>
                  <a:pt x="145" y="43"/>
                  <a:pt x="147" y="40"/>
                  <a:pt x="149" y="37"/>
                </a:cubicBezTo>
                <a:cubicBezTo>
                  <a:pt x="151" y="33"/>
                  <a:pt x="152" y="31"/>
                  <a:pt x="154" y="28"/>
                </a:cubicBezTo>
                <a:cubicBezTo>
                  <a:pt x="157" y="22"/>
                  <a:pt x="160" y="18"/>
                  <a:pt x="162" y="14"/>
                </a:cubicBezTo>
                <a:cubicBezTo>
                  <a:pt x="167" y="6"/>
                  <a:pt x="170" y="2"/>
                  <a:pt x="170" y="2"/>
                </a:cubicBezTo>
                <a:lnTo>
                  <a:pt x="167" y="0"/>
                </a:lnTo>
                <a:close/>
              </a:path>
            </a:pathLst>
          </a:custGeom>
          <a:solidFill>
            <a:srgbClr val="4C6062"/>
          </a:solidFill>
          <a:ln>
            <a:noFill/>
          </a:ln>
        </p:spPr>
        <p:txBody>
          <a:bodyPr/>
          <a:lstStyle/>
          <a:p>
            <a:endParaRPr lang="zh-CN" altLang="en-US" sz="1200"/>
          </a:p>
        </p:txBody>
      </p:sp>
      <p:sp>
        <p:nvSpPr>
          <p:cNvPr id="47" name="Freeform 17"/>
          <p:cNvSpPr>
            <a:spLocks noEditPoints="1"/>
          </p:cNvSpPr>
          <p:nvPr/>
        </p:nvSpPr>
        <p:spPr bwMode="auto">
          <a:xfrm>
            <a:off x="1884761" y="1590452"/>
            <a:ext cx="255985" cy="265510"/>
          </a:xfrm>
          <a:custGeom>
            <a:avLst/>
            <a:gdLst>
              <a:gd name="T0" fmla="*/ 109 w 215"/>
              <a:gd name="T1" fmla="*/ 0 h 223"/>
              <a:gd name="T2" fmla="*/ 0 w 215"/>
              <a:gd name="T3" fmla="*/ 78 h 223"/>
              <a:gd name="T4" fmla="*/ 0 w 215"/>
              <a:gd name="T5" fmla="*/ 223 h 223"/>
              <a:gd name="T6" fmla="*/ 215 w 215"/>
              <a:gd name="T7" fmla="*/ 223 h 223"/>
              <a:gd name="T8" fmla="*/ 215 w 215"/>
              <a:gd name="T9" fmla="*/ 78 h 223"/>
              <a:gd name="T10" fmla="*/ 109 w 215"/>
              <a:gd name="T11" fmla="*/ 0 h 223"/>
              <a:gd name="T12" fmla="*/ 195 w 215"/>
              <a:gd name="T13" fmla="*/ 214 h 223"/>
              <a:gd name="T14" fmla="*/ 140 w 215"/>
              <a:gd name="T15" fmla="*/ 159 h 223"/>
              <a:gd name="T16" fmla="*/ 75 w 215"/>
              <a:gd name="T17" fmla="*/ 159 h 223"/>
              <a:gd name="T18" fmla="*/ 20 w 215"/>
              <a:gd name="T19" fmla="*/ 214 h 223"/>
              <a:gd name="T20" fmla="*/ 9 w 215"/>
              <a:gd name="T21" fmla="*/ 214 h 223"/>
              <a:gd name="T22" fmla="*/ 75 w 215"/>
              <a:gd name="T23" fmla="*/ 150 h 223"/>
              <a:gd name="T24" fmla="*/ 9 w 215"/>
              <a:gd name="T25" fmla="*/ 85 h 223"/>
              <a:gd name="T26" fmla="*/ 9 w 215"/>
              <a:gd name="T27" fmla="*/ 83 h 223"/>
              <a:gd name="T28" fmla="*/ 109 w 215"/>
              <a:gd name="T29" fmla="*/ 13 h 223"/>
              <a:gd name="T30" fmla="*/ 207 w 215"/>
              <a:gd name="T31" fmla="*/ 83 h 223"/>
              <a:gd name="T32" fmla="*/ 207 w 215"/>
              <a:gd name="T33" fmla="*/ 85 h 223"/>
              <a:gd name="T34" fmla="*/ 142 w 215"/>
              <a:gd name="T35" fmla="*/ 150 h 223"/>
              <a:gd name="T36" fmla="*/ 207 w 215"/>
              <a:gd name="T37" fmla="*/ 214 h 223"/>
              <a:gd name="T38" fmla="*/ 207 w 215"/>
              <a:gd name="T39" fmla="*/ 214 h 223"/>
              <a:gd name="T40" fmla="*/ 195 w 215"/>
              <a:gd name="T41" fmla="*/ 214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5" h="223">
                <a:moveTo>
                  <a:pt x="109" y="0"/>
                </a:moveTo>
                <a:lnTo>
                  <a:pt x="0" y="78"/>
                </a:lnTo>
                <a:lnTo>
                  <a:pt x="0" y="223"/>
                </a:lnTo>
                <a:lnTo>
                  <a:pt x="215" y="223"/>
                </a:lnTo>
                <a:lnTo>
                  <a:pt x="215" y="78"/>
                </a:lnTo>
                <a:lnTo>
                  <a:pt x="109" y="0"/>
                </a:lnTo>
                <a:close/>
                <a:moveTo>
                  <a:pt x="195" y="214"/>
                </a:moveTo>
                <a:lnTo>
                  <a:pt x="140" y="159"/>
                </a:lnTo>
                <a:lnTo>
                  <a:pt x="75" y="159"/>
                </a:lnTo>
                <a:lnTo>
                  <a:pt x="20" y="214"/>
                </a:lnTo>
                <a:lnTo>
                  <a:pt x="9" y="214"/>
                </a:lnTo>
                <a:lnTo>
                  <a:pt x="75" y="150"/>
                </a:lnTo>
                <a:lnTo>
                  <a:pt x="9" y="85"/>
                </a:lnTo>
                <a:lnTo>
                  <a:pt x="9" y="83"/>
                </a:lnTo>
                <a:lnTo>
                  <a:pt x="109" y="13"/>
                </a:lnTo>
                <a:lnTo>
                  <a:pt x="207" y="83"/>
                </a:lnTo>
                <a:lnTo>
                  <a:pt x="207" y="85"/>
                </a:lnTo>
                <a:lnTo>
                  <a:pt x="142" y="150"/>
                </a:lnTo>
                <a:lnTo>
                  <a:pt x="207" y="214"/>
                </a:lnTo>
                <a:lnTo>
                  <a:pt x="207" y="214"/>
                </a:lnTo>
                <a:lnTo>
                  <a:pt x="195" y="2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Freeform 18"/>
          <p:cNvSpPr>
            <a:spLocks noEditPoints="1"/>
          </p:cNvSpPr>
          <p:nvPr/>
        </p:nvSpPr>
        <p:spPr bwMode="auto">
          <a:xfrm>
            <a:off x="2415779" y="2007170"/>
            <a:ext cx="161925" cy="291704"/>
          </a:xfrm>
          <a:custGeom>
            <a:avLst/>
            <a:gdLst>
              <a:gd name="T0" fmla="*/ 79 w 87"/>
              <a:gd name="T1" fmla="*/ 53 h 157"/>
              <a:gd name="T2" fmla="*/ 61 w 87"/>
              <a:gd name="T3" fmla="*/ 8 h 157"/>
              <a:gd name="T4" fmla="*/ 15 w 87"/>
              <a:gd name="T5" fmla="*/ 26 h 157"/>
              <a:gd name="T6" fmla="*/ 22 w 87"/>
              <a:gd name="T7" fmla="*/ 63 h 157"/>
              <a:gd name="T8" fmla="*/ 18 w 87"/>
              <a:gd name="T9" fmla="*/ 65 h 157"/>
              <a:gd name="T10" fmla="*/ 21 w 87"/>
              <a:gd name="T11" fmla="*/ 73 h 157"/>
              <a:gd name="T12" fmla="*/ 17 w 87"/>
              <a:gd name="T13" fmla="*/ 74 h 157"/>
              <a:gd name="T14" fmla="*/ 21 w 87"/>
              <a:gd name="T15" fmla="*/ 85 h 157"/>
              <a:gd name="T16" fmla="*/ 15 w 87"/>
              <a:gd name="T17" fmla="*/ 88 h 157"/>
              <a:gd name="T18" fmla="*/ 19 w 87"/>
              <a:gd name="T19" fmla="*/ 99 h 157"/>
              <a:gd name="T20" fmla="*/ 13 w 87"/>
              <a:gd name="T21" fmla="*/ 102 h 157"/>
              <a:gd name="T22" fmla="*/ 17 w 87"/>
              <a:gd name="T23" fmla="*/ 112 h 157"/>
              <a:gd name="T24" fmla="*/ 10 w 87"/>
              <a:gd name="T25" fmla="*/ 115 h 157"/>
              <a:gd name="T26" fmla="*/ 13 w 87"/>
              <a:gd name="T27" fmla="*/ 122 h 157"/>
              <a:gd name="T28" fmla="*/ 8 w 87"/>
              <a:gd name="T29" fmla="*/ 124 h 157"/>
              <a:gd name="T30" fmla="*/ 11 w 87"/>
              <a:gd name="T31" fmla="*/ 130 h 157"/>
              <a:gd name="T32" fmla="*/ 10 w 87"/>
              <a:gd name="T33" fmla="*/ 130 h 157"/>
              <a:gd name="T34" fmla="*/ 5 w 87"/>
              <a:gd name="T35" fmla="*/ 133 h 157"/>
              <a:gd name="T36" fmla="*/ 7 w 87"/>
              <a:gd name="T37" fmla="*/ 138 h 157"/>
              <a:gd name="T38" fmla="*/ 6 w 87"/>
              <a:gd name="T39" fmla="*/ 141 h 157"/>
              <a:gd name="T40" fmla="*/ 0 w 87"/>
              <a:gd name="T41" fmla="*/ 143 h 157"/>
              <a:gd name="T42" fmla="*/ 4 w 87"/>
              <a:gd name="T43" fmla="*/ 157 h 157"/>
              <a:gd name="T44" fmla="*/ 17 w 87"/>
              <a:gd name="T45" fmla="*/ 150 h 157"/>
              <a:gd name="T46" fmla="*/ 50 w 87"/>
              <a:gd name="T47" fmla="*/ 74 h 157"/>
              <a:gd name="T48" fmla="*/ 79 w 87"/>
              <a:gd name="T49" fmla="*/ 53 h 157"/>
              <a:gd name="T50" fmla="*/ 55 w 87"/>
              <a:gd name="T51" fmla="*/ 16 h 157"/>
              <a:gd name="T52" fmla="*/ 60 w 87"/>
              <a:gd name="T53" fmla="*/ 29 h 157"/>
              <a:gd name="T54" fmla="*/ 48 w 87"/>
              <a:gd name="T55" fmla="*/ 34 h 157"/>
              <a:gd name="T56" fmla="*/ 43 w 87"/>
              <a:gd name="T57" fmla="*/ 21 h 157"/>
              <a:gd name="T58" fmla="*/ 55 w 87"/>
              <a:gd name="T59" fmla="*/ 16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7" h="157">
                <a:moveTo>
                  <a:pt x="79" y="53"/>
                </a:moveTo>
                <a:cubicBezTo>
                  <a:pt x="87" y="36"/>
                  <a:pt x="78" y="15"/>
                  <a:pt x="61" y="8"/>
                </a:cubicBezTo>
                <a:cubicBezTo>
                  <a:pt x="43" y="0"/>
                  <a:pt x="23" y="8"/>
                  <a:pt x="15" y="26"/>
                </a:cubicBezTo>
                <a:cubicBezTo>
                  <a:pt x="10" y="39"/>
                  <a:pt x="13" y="54"/>
                  <a:pt x="22" y="63"/>
                </a:cubicBezTo>
                <a:cubicBezTo>
                  <a:pt x="18" y="65"/>
                  <a:pt x="18" y="65"/>
                  <a:pt x="18" y="65"/>
                </a:cubicBezTo>
                <a:cubicBezTo>
                  <a:pt x="21" y="73"/>
                  <a:pt x="21" y="73"/>
                  <a:pt x="21" y="73"/>
                </a:cubicBezTo>
                <a:cubicBezTo>
                  <a:pt x="17" y="74"/>
                  <a:pt x="17" y="74"/>
                  <a:pt x="17" y="74"/>
                </a:cubicBezTo>
                <a:cubicBezTo>
                  <a:pt x="21" y="85"/>
                  <a:pt x="21" y="85"/>
                  <a:pt x="21" y="85"/>
                </a:cubicBezTo>
                <a:cubicBezTo>
                  <a:pt x="15" y="88"/>
                  <a:pt x="15" y="88"/>
                  <a:pt x="15" y="88"/>
                </a:cubicBezTo>
                <a:cubicBezTo>
                  <a:pt x="19" y="99"/>
                  <a:pt x="19" y="99"/>
                  <a:pt x="19" y="99"/>
                </a:cubicBezTo>
                <a:cubicBezTo>
                  <a:pt x="13" y="102"/>
                  <a:pt x="13" y="102"/>
                  <a:pt x="13" y="102"/>
                </a:cubicBezTo>
                <a:cubicBezTo>
                  <a:pt x="17" y="112"/>
                  <a:pt x="17" y="112"/>
                  <a:pt x="17" y="112"/>
                </a:cubicBezTo>
                <a:cubicBezTo>
                  <a:pt x="10" y="115"/>
                  <a:pt x="10" y="115"/>
                  <a:pt x="10" y="115"/>
                </a:cubicBezTo>
                <a:cubicBezTo>
                  <a:pt x="13" y="122"/>
                  <a:pt x="13" y="122"/>
                  <a:pt x="13" y="122"/>
                </a:cubicBezTo>
                <a:cubicBezTo>
                  <a:pt x="8" y="124"/>
                  <a:pt x="8" y="124"/>
                  <a:pt x="8" y="124"/>
                </a:cubicBezTo>
                <a:cubicBezTo>
                  <a:pt x="11" y="130"/>
                  <a:pt x="11" y="130"/>
                  <a:pt x="11" y="130"/>
                </a:cubicBezTo>
                <a:cubicBezTo>
                  <a:pt x="10" y="130"/>
                  <a:pt x="10" y="130"/>
                  <a:pt x="10" y="130"/>
                </a:cubicBezTo>
                <a:cubicBezTo>
                  <a:pt x="5" y="133"/>
                  <a:pt x="5" y="133"/>
                  <a:pt x="5" y="133"/>
                </a:cubicBezTo>
                <a:cubicBezTo>
                  <a:pt x="7" y="138"/>
                  <a:pt x="7" y="138"/>
                  <a:pt x="7" y="138"/>
                </a:cubicBezTo>
                <a:cubicBezTo>
                  <a:pt x="6" y="141"/>
                  <a:pt x="6" y="141"/>
                  <a:pt x="6" y="141"/>
                </a:cubicBezTo>
                <a:cubicBezTo>
                  <a:pt x="0" y="143"/>
                  <a:pt x="0" y="143"/>
                  <a:pt x="0" y="143"/>
                </a:cubicBezTo>
                <a:cubicBezTo>
                  <a:pt x="4" y="157"/>
                  <a:pt x="4" y="157"/>
                  <a:pt x="4" y="157"/>
                </a:cubicBezTo>
                <a:cubicBezTo>
                  <a:pt x="17" y="150"/>
                  <a:pt x="17" y="150"/>
                  <a:pt x="17" y="150"/>
                </a:cubicBezTo>
                <a:cubicBezTo>
                  <a:pt x="50" y="74"/>
                  <a:pt x="50" y="74"/>
                  <a:pt x="50" y="74"/>
                </a:cubicBezTo>
                <a:cubicBezTo>
                  <a:pt x="63" y="73"/>
                  <a:pt x="74" y="66"/>
                  <a:pt x="79" y="53"/>
                </a:cubicBezTo>
                <a:close/>
                <a:moveTo>
                  <a:pt x="55" y="16"/>
                </a:moveTo>
                <a:cubicBezTo>
                  <a:pt x="60" y="18"/>
                  <a:pt x="62" y="24"/>
                  <a:pt x="60" y="29"/>
                </a:cubicBezTo>
                <a:cubicBezTo>
                  <a:pt x="58" y="33"/>
                  <a:pt x="53" y="36"/>
                  <a:pt x="48" y="34"/>
                </a:cubicBezTo>
                <a:cubicBezTo>
                  <a:pt x="43" y="31"/>
                  <a:pt x="40" y="26"/>
                  <a:pt x="43" y="21"/>
                </a:cubicBezTo>
                <a:cubicBezTo>
                  <a:pt x="45" y="16"/>
                  <a:pt x="50" y="14"/>
                  <a:pt x="55" y="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Freeform 19"/>
          <p:cNvSpPr>
            <a:spLocks noEditPoints="1"/>
          </p:cNvSpPr>
          <p:nvPr/>
        </p:nvSpPr>
        <p:spPr bwMode="auto">
          <a:xfrm>
            <a:off x="1881188" y="3143026"/>
            <a:ext cx="263129" cy="177404"/>
          </a:xfrm>
          <a:custGeom>
            <a:avLst/>
            <a:gdLst>
              <a:gd name="T0" fmla="*/ 130 w 142"/>
              <a:gd name="T1" fmla="*/ 15 h 96"/>
              <a:gd name="T2" fmla="*/ 102 w 142"/>
              <a:gd name="T3" fmla="*/ 15 h 96"/>
              <a:gd name="T4" fmla="*/ 102 w 142"/>
              <a:gd name="T5" fmla="*/ 14 h 96"/>
              <a:gd name="T6" fmla="*/ 96 w 142"/>
              <a:gd name="T7" fmla="*/ 5 h 96"/>
              <a:gd name="T8" fmla="*/ 87 w 142"/>
              <a:gd name="T9" fmla="*/ 0 h 96"/>
              <a:gd name="T10" fmla="*/ 55 w 142"/>
              <a:gd name="T11" fmla="*/ 0 h 96"/>
              <a:gd name="T12" fmla="*/ 46 w 142"/>
              <a:gd name="T13" fmla="*/ 5 h 96"/>
              <a:gd name="T14" fmla="*/ 40 w 142"/>
              <a:gd name="T15" fmla="*/ 14 h 96"/>
              <a:gd name="T16" fmla="*/ 40 w 142"/>
              <a:gd name="T17" fmla="*/ 15 h 96"/>
              <a:gd name="T18" fmla="*/ 12 w 142"/>
              <a:gd name="T19" fmla="*/ 15 h 96"/>
              <a:gd name="T20" fmla="*/ 0 w 142"/>
              <a:gd name="T21" fmla="*/ 26 h 96"/>
              <a:gd name="T22" fmla="*/ 0 w 142"/>
              <a:gd name="T23" fmla="*/ 84 h 96"/>
              <a:gd name="T24" fmla="*/ 12 w 142"/>
              <a:gd name="T25" fmla="*/ 96 h 96"/>
              <a:gd name="T26" fmla="*/ 130 w 142"/>
              <a:gd name="T27" fmla="*/ 96 h 96"/>
              <a:gd name="T28" fmla="*/ 142 w 142"/>
              <a:gd name="T29" fmla="*/ 84 h 96"/>
              <a:gd name="T30" fmla="*/ 142 w 142"/>
              <a:gd name="T31" fmla="*/ 26 h 96"/>
              <a:gd name="T32" fmla="*/ 130 w 142"/>
              <a:gd name="T33" fmla="*/ 15 h 96"/>
              <a:gd name="T34" fmla="*/ 30 w 142"/>
              <a:gd name="T35" fmla="*/ 31 h 96"/>
              <a:gd name="T36" fmla="*/ 8 w 142"/>
              <a:gd name="T37" fmla="*/ 31 h 96"/>
              <a:gd name="T38" fmla="*/ 8 w 142"/>
              <a:gd name="T39" fmla="*/ 22 h 96"/>
              <a:gd name="T40" fmla="*/ 30 w 142"/>
              <a:gd name="T41" fmla="*/ 22 h 96"/>
              <a:gd name="T42" fmla="*/ 30 w 142"/>
              <a:gd name="T43" fmla="*/ 31 h 96"/>
              <a:gd name="T44" fmla="*/ 71 w 142"/>
              <a:gd name="T45" fmla="*/ 90 h 96"/>
              <a:gd name="T46" fmla="*/ 36 w 142"/>
              <a:gd name="T47" fmla="*/ 55 h 96"/>
              <a:gd name="T48" fmla="*/ 71 w 142"/>
              <a:gd name="T49" fmla="*/ 20 h 96"/>
              <a:gd name="T50" fmla="*/ 106 w 142"/>
              <a:gd name="T51" fmla="*/ 55 h 96"/>
              <a:gd name="T52" fmla="*/ 71 w 142"/>
              <a:gd name="T53" fmla="*/ 90 h 96"/>
              <a:gd name="T54" fmla="*/ 136 w 142"/>
              <a:gd name="T55" fmla="*/ 30 h 96"/>
              <a:gd name="T56" fmla="*/ 132 w 142"/>
              <a:gd name="T57" fmla="*/ 30 h 96"/>
              <a:gd name="T58" fmla="*/ 132 w 142"/>
              <a:gd name="T59" fmla="*/ 34 h 96"/>
              <a:gd name="T60" fmla="*/ 126 w 142"/>
              <a:gd name="T61" fmla="*/ 34 h 96"/>
              <a:gd name="T62" fmla="*/ 126 w 142"/>
              <a:gd name="T63" fmla="*/ 30 h 96"/>
              <a:gd name="T64" fmla="*/ 121 w 142"/>
              <a:gd name="T65" fmla="*/ 30 h 96"/>
              <a:gd name="T66" fmla="*/ 121 w 142"/>
              <a:gd name="T67" fmla="*/ 24 h 96"/>
              <a:gd name="T68" fmla="*/ 126 w 142"/>
              <a:gd name="T69" fmla="*/ 24 h 96"/>
              <a:gd name="T70" fmla="*/ 126 w 142"/>
              <a:gd name="T71" fmla="*/ 19 h 96"/>
              <a:gd name="T72" fmla="*/ 132 w 142"/>
              <a:gd name="T73" fmla="*/ 19 h 96"/>
              <a:gd name="T74" fmla="*/ 132 w 142"/>
              <a:gd name="T75" fmla="*/ 24 h 96"/>
              <a:gd name="T76" fmla="*/ 136 w 142"/>
              <a:gd name="T77" fmla="*/ 24 h 96"/>
              <a:gd name="T78" fmla="*/ 136 w 142"/>
              <a:gd name="T79" fmla="*/ 3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42" h="96">
                <a:moveTo>
                  <a:pt x="130" y="15"/>
                </a:moveTo>
                <a:cubicBezTo>
                  <a:pt x="102" y="15"/>
                  <a:pt x="102" y="15"/>
                  <a:pt x="102" y="15"/>
                </a:cubicBezTo>
                <a:cubicBezTo>
                  <a:pt x="102" y="14"/>
                  <a:pt x="102" y="14"/>
                  <a:pt x="102" y="14"/>
                </a:cubicBezTo>
                <a:cubicBezTo>
                  <a:pt x="96" y="5"/>
                  <a:pt x="96" y="5"/>
                  <a:pt x="96" y="5"/>
                </a:cubicBezTo>
                <a:cubicBezTo>
                  <a:pt x="95" y="2"/>
                  <a:pt x="90" y="0"/>
                  <a:pt x="87" y="0"/>
                </a:cubicBezTo>
                <a:cubicBezTo>
                  <a:pt x="55" y="0"/>
                  <a:pt x="55" y="0"/>
                  <a:pt x="55" y="0"/>
                </a:cubicBezTo>
                <a:cubicBezTo>
                  <a:pt x="52" y="0"/>
                  <a:pt x="48" y="2"/>
                  <a:pt x="46" y="5"/>
                </a:cubicBezTo>
                <a:cubicBezTo>
                  <a:pt x="40" y="14"/>
                  <a:pt x="40" y="14"/>
                  <a:pt x="40" y="14"/>
                </a:cubicBezTo>
                <a:cubicBezTo>
                  <a:pt x="40" y="14"/>
                  <a:pt x="40" y="14"/>
                  <a:pt x="40" y="15"/>
                </a:cubicBezTo>
                <a:cubicBezTo>
                  <a:pt x="12" y="15"/>
                  <a:pt x="12" y="15"/>
                  <a:pt x="12" y="15"/>
                </a:cubicBezTo>
                <a:cubicBezTo>
                  <a:pt x="5" y="15"/>
                  <a:pt x="0" y="20"/>
                  <a:pt x="0" y="26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91"/>
                  <a:pt x="5" y="96"/>
                  <a:pt x="12" y="96"/>
                </a:cubicBezTo>
                <a:cubicBezTo>
                  <a:pt x="130" y="96"/>
                  <a:pt x="130" y="96"/>
                  <a:pt x="130" y="96"/>
                </a:cubicBezTo>
                <a:cubicBezTo>
                  <a:pt x="137" y="96"/>
                  <a:pt x="142" y="91"/>
                  <a:pt x="142" y="84"/>
                </a:cubicBezTo>
                <a:cubicBezTo>
                  <a:pt x="142" y="26"/>
                  <a:pt x="142" y="26"/>
                  <a:pt x="142" y="26"/>
                </a:cubicBezTo>
                <a:cubicBezTo>
                  <a:pt x="142" y="20"/>
                  <a:pt x="137" y="15"/>
                  <a:pt x="130" y="15"/>
                </a:cubicBezTo>
                <a:close/>
                <a:moveTo>
                  <a:pt x="30" y="31"/>
                </a:moveTo>
                <a:cubicBezTo>
                  <a:pt x="8" y="31"/>
                  <a:pt x="8" y="31"/>
                  <a:pt x="8" y="31"/>
                </a:cubicBezTo>
                <a:cubicBezTo>
                  <a:pt x="8" y="22"/>
                  <a:pt x="8" y="22"/>
                  <a:pt x="8" y="22"/>
                </a:cubicBezTo>
                <a:cubicBezTo>
                  <a:pt x="30" y="22"/>
                  <a:pt x="30" y="22"/>
                  <a:pt x="30" y="22"/>
                </a:cubicBezTo>
                <a:lnTo>
                  <a:pt x="30" y="31"/>
                </a:lnTo>
                <a:close/>
                <a:moveTo>
                  <a:pt x="71" y="90"/>
                </a:moveTo>
                <a:cubicBezTo>
                  <a:pt x="52" y="90"/>
                  <a:pt x="36" y="74"/>
                  <a:pt x="36" y="55"/>
                </a:cubicBezTo>
                <a:cubicBezTo>
                  <a:pt x="36" y="35"/>
                  <a:pt x="52" y="20"/>
                  <a:pt x="71" y="20"/>
                </a:cubicBezTo>
                <a:cubicBezTo>
                  <a:pt x="90" y="20"/>
                  <a:pt x="106" y="35"/>
                  <a:pt x="106" y="55"/>
                </a:cubicBezTo>
                <a:cubicBezTo>
                  <a:pt x="106" y="74"/>
                  <a:pt x="90" y="90"/>
                  <a:pt x="71" y="90"/>
                </a:cubicBezTo>
                <a:close/>
                <a:moveTo>
                  <a:pt x="136" y="30"/>
                </a:moveTo>
                <a:cubicBezTo>
                  <a:pt x="132" y="30"/>
                  <a:pt x="132" y="30"/>
                  <a:pt x="132" y="30"/>
                </a:cubicBezTo>
                <a:cubicBezTo>
                  <a:pt x="132" y="34"/>
                  <a:pt x="132" y="34"/>
                  <a:pt x="132" y="34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6" y="30"/>
                  <a:pt x="126" y="30"/>
                  <a:pt x="126" y="30"/>
                </a:cubicBezTo>
                <a:cubicBezTo>
                  <a:pt x="121" y="30"/>
                  <a:pt x="121" y="30"/>
                  <a:pt x="121" y="30"/>
                </a:cubicBezTo>
                <a:cubicBezTo>
                  <a:pt x="121" y="24"/>
                  <a:pt x="121" y="24"/>
                  <a:pt x="121" y="24"/>
                </a:cubicBezTo>
                <a:cubicBezTo>
                  <a:pt x="126" y="24"/>
                  <a:pt x="126" y="24"/>
                  <a:pt x="126" y="24"/>
                </a:cubicBezTo>
                <a:cubicBezTo>
                  <a:pt x="126" y="19"/>
                  <a:pt x="126" y="19"/>
                  <a:pt x="126" y="19"/>
                </a:cubicBezTo>
                <a:cubicBezTo>
                  <a:pt x="132" y="19"/>
                  <a:pt x="132" y="19"/>
                  <a:pt x="132" y="19"/>
                </a:cubicBezTo>
                <a:cubicBezTo>
                  <a:pt x="132" y="24"/>
                  <a:pt x="132" y="24"/>
                  <a:pt x="132" y="24"/>
                </a:cubicBezTo>
                <a:cubicBezTo>
                  <a:pt x="136" y="24"/>
                  <a:pt x="136" y="24"/>
                  <a:pt x="136" y="24"/>
                </a:cubicBezTo>
                <a:lnTo>
                  <a:pt x="136" y="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Freeform 20"/>
          <p:cNvSpPr>
            <a:spLocks noEditPoints="1"/>
          </p:cNvSpPr>
          <p:nvPr/>
        </p:nvSpPr>
        <p:spPr bwMode="auto">
          <a:xfrm>
            <a:off x="1960961" y="3190652"/>
            <a:ext cx="105966" cy="105966"/>
          </a:xfrm>
          <a:custGeom>
            <a:avLst/>
            <a:gdLst>
              <a:gd name="T0" fmla="*/ 28 w 57"/>
              <a:gd name="T1" fmla="*/ 57 h 57"/>
              <a:gd name="T2" fmla="*/ 0 w 57"/>
              <a:gd name="T3" fmla="*/ 29 h 57"/>
              <a:gd name="T4" fmla="*/ 28 w 57"/>
              <a:gd name="T5" fmla="*/ 0 h 57"/>
              <a:gd name="T6" fmla="*/ 57 w 57"/>
              <a:gd name="T7" fmla="*/ 29 h 57"/>
              <a:gd name="T8" fmla="*/ 28 w 57"/>
              <a:gd name="T9" fmla="*/ 57 h 57"/>
              <a:gd name="T10" fmla="*/ 28 w 57"/>
              <a:gd name="T11" fmla="*/ 9 h 57"/>
              <a:gd name="T12" fmla="*/ 9 w 57"/>
              <a:gd name="T13" fmla="*/ 29 h 57"/>
              <a:gd name="T14" fmla="*/ 28 w 57"/>
              <a:gd name="T15" fmla="*/ 48 h 57"/>
              <a:gd name="T16" fmla="*/ 48 w 57"/>
              <a:gd name="T17" fmla="*/ 29 h 57"/>
              <a:gd name="T18" fmla="*/ 28 w 57"/>
              <a:gd name="T19" fmla="*/ 9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" h="57">
                <a:moveTo>
                  <a:pt x="28" y="57"/>
                </a:moveTo>
                <a:cubicBezTo>
                  <a:pt x="12" y="57"/>
                  <a:pt x="0" y="44"/>
                  <a:pt x="0" y="29"/>
                </a:cubicBezTo>
                <a:cubicBezTo>
                  <a:pt x="0" y="13"/>
                  <a:pt x="12" y="0"/>
                  <a:pt x="28" y="0"/>
                </a:cubicBezTo>
                <a:cubicBezTo>
                  <a:pt x="44" y="0"/>
                  <a:pt x="57" y="13"/>
                  <a:pt x="57" y="29"/>
                </a:cubicBezTo>
                <a:cubicBezTo>
                  <a:pt x="57" y="44"/>
                  <a:pt x="44" y="57"/>
                  <a:pt x="28" y="57"/>
                </a:cubicBezTo>
                <a:close/>
                <a:moveTo>
                  <a:pt x="28" y="9"/>
                </a:moveTo>
                <a:cubicBezTo>
                  <a:pt x="17" y="9"/>
                  <a:pt x="9" y="18"/>
                  <a:pt x="9" y="29"/>
                </a:cubicBezTo>
                <a:cubicBezTo>
                  <a:pt x="9" y="39"/>
                  <a:pt x="17" y="48"/>
                  <a:pt x="28" y="48"/>
                </a:cubicBezTo>
                <a:cubicBezTo>
                  <a:pt x="39" y="48"/>
                  <a:pt x="48" y="39"/>
                  <a:pt x="48" y="29"/>
                </a:cubicBezTo>
                <a:cubicBezTo>
                  <a:pt x="48" y="18"/>
                  <a:pt x="39" y="9"/>
                  <a:pt x="28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25971" name="组合 125970"/>
          <p:cNvGrpSpPr/>
          <p:nvPr/>
        </p:nvGrpSpPr>
        <p:grpSpPr>
          <a:xfrm>
            <a:off x="3646214" y="1599642"/>
            <a:ext cx="715566" cy="334566"/>
            <a:chOff x="4843465" y="1335870"/>
            <a:chExt cx="954088" cy="446088"/>
          </a:xfrm>
        </p:grpSpPr>
        <p:sp>
          <p:nvSpPr>
            <p:cNvPr id="35" name="Rectangle 5"/>
            <p:cNvSpPr>
              <a:spLocks noChangeArrowheads="1"/>
            </p:cNvSpPr>
            <p:nvPr/>
          </p:nvSpPr>
          <p:spPr bwMode="auto">
            <a:xfrm>
              <a:off x="4843465" y="1335870"/>
              <a:ext cx="954088" cy="446088"/>
            </a:xfrm>
            <a:prstGeom prst="rect">
              <a:avLst/>
            </a:prstGeom>
            <a:solidFill>
              <a:srgbClr val="F83003"/>
            </a:solidFill>
            <a:ln>
              <a:noFill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51" name="Freeform 21"/>
            <p:cNvSpPr>
              <a:spLocks/>
            </p:cNvSpPr>
            <p:nvPr/>
          </p:nvSpPr>
          <p:spPr bwMode="auto">
            <a:xfrm>
              <a:off x="5386390" y="1454932"/>
              <a:ext cx="107950" cy="214313"/>
            </a:xfrm>
            <a:custGeom>
              <a:avLst/>
              <a:gdLst>
                <a:gd name="T0" fmla="*/ 68 w 68"/>
                <a:gd name="T1" fmla="*/ 135 h 135"/>
                <a:gd name="T2" fmla="*/ 68 w 68"/>
                <a:gd name="T3" fmla="*/ 0 h 135"/>
                <a:gd name="T4" fmla="*/ 0 w 68"/>
                <a:gd name="T5" fmla="*/ 69 h 135"/>
                <a:gd name="T6" fmla="*/ 68 w 68"/>
                <a:gd name="T7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" h="135">
                  <a:moveTo>
                    <a:pt x="68" y="135"/>
                  </a:moveTo>
                  <a:lnTo>
                    <a:pt x="68" y="0"/>
                  </a:lnTo>
                  <a:lnTo>
                    <a:pt x="0" y="69"/>
                  </a:lnTo>
                  <a:lnTo>
                    <a:pt x="68" y="1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2"/>
            <p:cNvSpPr>
              <a:spLocks/>
            </p:cNvSpPr>
            <p:nvPr/>
          </p:nvSpPr>
          <p:spPr bwMode="auto">
            <a:xfrm>
              <a:off x="5157790" y="1572407"/>
              <a:ext cx="330200" cy="107950"/>
            </a:xfrm>
            <a:custGeom>
              <a:avLst/>
              <a:gdLst>
                <a:gd name="T0" fmla="*/ 69 w 208"/>
                <a:gd name="T1" fmla="*/ 0 h 68"/>
                <a:gd name="T2" fmla="*/ 0 w 208"/>
                <a:gd name="T3" fmla="*/ 68 h 68"/>
                <a:gd name="T4" fmla="*/ 208 w 208"/>
                <a:gd name="T5" fmla="*/ 68 h 68"/>
                <a:gd name="T6" fmla="*/ 137 w 208"/>
                <a:gd name="T7" fmla="*/ 1 h 68"/>
                <a:gd name="T8" fmla="*/ 103 w 208"/>
                <a:gd name="T9" fmla="*/ 36 h 68"/>
                <a:gd name="T10" fmla="*/ 69 w 208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8" h="68">
                  <a:moveTo>
                    <a:pt x="69" y="0"/>
                  </a:moveTo>
                  <a:lnTo>
                    <a:pt x="0" y="68"/>
                  </a:lnTo>
                  <a:lnTo>
                    <a:pt x="208" y="68"/>
                  </a:lnTo>
                  <a:lnTo>
                    <a:pt x="137" y="1"/>
                  </a:lnTo>
                  <a:lnTo>
                    <a:pt x="103" y="3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3"/>
            <p:cNvSpPr>
              <a:spLocks/>
            </p:cNvSpPr>
            <p:nvPr/>
          </p:nvSpPr>
          <p:spPr bwMode="auto">
            <a:xfrm>
              <a:off x="5154615" y="1437470"/>
              <a:ext cx="334963" cy="171450"/>
            </a:xfrm>
            <a:custGeom>
              <a:avLst/>
              <a:gdLst>
                <a:gd name="T0" fmla="*/ 105 w 211"/>
                <a:gd name="T1" fmla="*/ 108 h 108"/>
                <a:gd name="T2" fmla="*/ 211 w 211"/>
                <a:gd name="T3" fmla="*/ 0 h 108"/>
                <a:gd name="T4" fmla="*/ 0 w 211"/>
                <a:gd name="T5" fmla="*/ 0 h 108"/>
                <a:gd name="T6" fmla="*/ 105 w 211"/>
                <a:gd name="T7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1" h="108">
                  <a:moveTo>
                    <a:pt x="105" y="108"/>
                  </a:moveTo>
                  <a:lnTo>
                    <a:pt x="211" y="0"/>
                  </a:lnTo>
                  <a:lnTo>
                    <a:pt x="0" y="0"/>
                  </a:lnTo>
                  <a:lnTo>
                    <a:pt x="105" y="1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"/>
            <p:cNvSpPr>
              <a:spLocks/>
            </p:cNvSpPr>
            <p:nvPr/>
          </p:nvSpPr>
          <p:spPr bwMode="auto">
            <a:xfrm>
              <a:off x="5148265" y="1450170"/>
              <a:ext cx="106363" cy="223838"/>
            </a:xfrm>
            <a:custGeom>
              <a:avLst/>
              <a:gdLst>
                <a:gd name="T0" fmla="*/ 67 w 67"/>
                <a:gd name="T1" fmla="*/ 70 h 141"/>
                <a:gd name="T2" fmla="*/ 0 w 67"/>
                <a:gd name="T3" fmla="*/ 0 h 141"/>
                <a:gd name="T4" fmla="*/ 0 w 67"/>
                <a:gd name="T5" fmla="*/ 141 h 141"/>
                <a:gd name="T6" fmla="*/ 67 w 67"/>
                <a:gd name="T7" fmla="*/ 7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141">
                  <a:moveTo>
                    <a:pt x="67" y="70"/>
                  </a:moveTo>
                  <a:lnTo>
                    <a:pt x="0" y="0"/>
                  </a:lnTo>
                  <a:lnTo>
                    <a:pt x="0" y="141"/>
                  </a:lnTo>
                  <a:lnTo>
                    <a:pt x="67" y="7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5973" name="组合 125972"/>
          <p:cNvGrpSpPr/>
          <p:nvPr/>
        </p:nvGrpSpPr>
        <p:grpSpPr>
          <a:xfrm>
            <a:off x="3646214" y="2672604"/>
            <a:ext cx="715566" cy="334566"/>
            <a:chOff x="4843465" y="2759859"/>
            <a:chExt cx="954088" cy="446088"/>
          </a:xfrm>
        </p:grpSpPr>
        <p:sp>
          <p:nvSpPr>
            <p:cNvPr id="37" name="Rectangle 7"/>
            <p:cNvSpPr>
              <a:spLocks noChangeArrowheads="1"/>
            </p:cNvSpPr>
            <p:nvPr/>
          </p:nvSpPr>
          <p:spPr bwMode="auto">
            <a:xfrm>
              <a:off x="4843465" y="2759859"/>
              <a:ext cx="954088" cy="446088"/>
            </a:xfrm>
            <a:prstGeom prst="rect">
              <a:avLst/>
            </a:prstGeom>
            <a:solidFill>
              <a:srgbClr val="A2B932"/>
            </a:solidFill>
            <a:ln>
              <a:noFill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56" name="Freeform 26"/>
            <p:cNvSpPr>
              <a:spLocks/>
            </p:cNvSpPr>
            <p:nvPr/>
          </p:nvSpPr>
          <p:spPr bwMode="auto">
            <a:xfrm>
              <a:off x="5114928" y="2810659"/>
              <a:ext cx="334963" cy="346075"/>
            </a:xfrm>
            <a:custGeom>
              <a:avLst/>
              <a:gdLst>
                <a:gd name="T0" fmla="*/ 135 w 135"/>
                <a:gd name="T1" fmla="*/ 80 h 140"/>
                <a:gd name="T2" fmla="*/ 135 w 135"/>
                <a:gd name="T3" fmla="*/ 77 h 140"/>
                <a:gd name="T4" fmla="*/ 69 w 135"/>
                <a:gd name="T5" fmla="*/ 8 h 140"/>
                <a:gd name="T6" fmla="*/ 68 w 135"/>
                <a:gd name="T7" fmla="*/ 0 h 140"/>
                <a:gd name="T8" fmla="*/ 67 w 135"/>
                <a:gd name="T9" fmla="*/ 0 h 140"/>
                <a:gd name="T10" fmla="*/ 66 w 135"/>
                <a:gd name="T11" fmla="*/ 8 h 140"/>
                <a:gd name="T12" fmla="*/ 0 w 135"/>
                <a:gd name="T13" fmla="*/ 77 h 140"/>
                <a:gd name="T14" fmla="*/ 0 w 135"/>
                <a:gd name="T15" fmla="*/ 80 h 140"/>
                <a:gd name="T16" fmla="*/ 66 w 135"/>
                <a:gd name="T17" fmla="*/ 80 h 140"/>
                <a:gd name="T18" fmla="*/ 66 w 135"/>
                <a:gd name="T19" fmla="*/ 129 h 140"/>
                <a:gd name="T20" fmla="*/ 81 w 135"/>
                <a:gd name="T21" fmla="*/ 140 h 140"/>
                <a:gd name="T22" fmla="*/ 82 w 135"/>
                <a:gd name="T23" fmla="*/ 140 h 140"/>
                <a:gd name="T24" fmla="*/ 97 w 135"/>
                <a:gd name="T25" fmla="*/ 129 h 140"/>
                <a:gd name="T26" fmla="*/ 98 w 135"/>
                <a:gd name="T27" fmla="*/ 112 h 140"/>
                <a:gd name="T28" fmla="*/ 95 w 135"/>
                <a:gd name="T29" fmla="*/ 110 h 140"/>
                <a:gd name="T30" fmla="*/ 92 w 135"/>
                <a:gd name="T31" fmla="*/ 112 h 140"/>
                <a:gd name="T32" fmla="*/ 92 w 135"/>
                <a:gd name="T33" fmla="*/ 128 h 140"/>
                <a:gd name="T34" fmla="*/ 82 w 135"/>
                <a:gd name="T35" fmla="*/ 134 h 140"/>
                <a:gd name="T36" fmla="*/ 72 w 135"/>
                <a:gd name="T37" fmla="*/ 128 h 140"/>
                <a:gd name="T38" fmla="*/ 72 w 135"/>
                <a:gd name="T39" fmla="*/ 80 h 140"/>
                <a:gd name="T40" fmla="*/ 135 w 135"/>
                <a:gd name="T41" fmla="*/ 8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5" h="140">
                  <a:moveTo>
                    <a:pt x="135" y="80"/>
                  </a:moveTo>
                  <a:cubicBezTo>
                    <a:pt x="135" y="78"/>
                    <a:pt x="135" y="78"/>
                    <a:pt x="135" y="77"/>
                  </a:cubicBezTo>
                  <a:cubicBezTo>
                    <a:pt x="135" y="40"/>
                    <a:pt x="106" y="9"/>
                    <a:pt x="69" y="8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29" y="9"/>
                    <a:pt x="0" y="40"/>
                    <a:pt x="0" y="77"/>
                  </a:cubicBezTo>
                  <a:cubicBezTo>
                    <a:pt x="0" y="78"/>
                    <a:pt x="0" y="79"/>
                    <a:pt x="0" y="80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6" y="129"/>
                    <a:pt x="66" y="129"/>
                    <a:pt x="66" y="129"/>
                  </a:cubicBezTo>
                  <a:cubicBezTo>
                    <a:pt x="67" y="135"/>
                    <a:pt x="73" y="139"/>
                    <a:pt x="81" y="140"/>
                  </a:cubicBezTo>
                  <a:cubicBezTo>
                    <a:pt x="82" y="140"/>
                    <a:pt x="82" y="140"/>
                    <a:pt x="82" y="140"/>
                  </a:cubicBezTo>
                  <a:cubicBezTo>
                    <a:pt x="90" y="139"/>
                    <a:pt x="97" y="135"/>
                    <a:pt x="97" y="129"/>
                  </a:cubicBezTo>
                  <a:cubicBezTo>
                    <a:pt x="98" y="112"/>
                    <a:pt x="98" y="112"/>
                    <a:pt x="98" y="112"/>
                  </a:cubicBezTo>
                  <a:cubicBezTo>
                    <a:pt x="98" y="111"/>
                    <a:pt x="96" y="110"/>
                    <a:pt x="95" y="110"/>
                  </a:cubicBezTo>
                  <a:cubicBezTo>
                    <a:pt x="93" y="110"/>
                    <a:pt x="92" y="111"/>
                    <a:pt x="92" y="112"/>
                  </a:cubicBezTo>
                  <a:cubicBezTo>
                    <a:pt x="92" y="112"/>
                    <a:pt x="92" y="128"/>
                    <a:pt x="92" y="128"/>
                  </a:cubicBezTo>
                  <a:cubicBezTo>
                    <a:pt x="92" y="131"/>
                    <a:pt x="87" y="134"/>
                    <a:pt x="82" y="134"/>
                  </a:cubicBezTo>
                  <a:cubicBezTo>
                    <a:pt x="76" y="134"/>
                    <a:pt x="72" y="131"/>
                    <a:pt x="72" y="128"/>
                  </a:cubicBezTo>
                  <a:cubicBezTo>
                    <a:pt x="72" y="80"/>
                    <a:pt x="72" y="80"/>
                    <a:pt x="72" y="80"/>
                  </a:cubicBezTo>
                  <a:lnTo>
                    <a:pt x="135" y="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1" name="Freeform 31"/>
          <p:cNvSpPr>
            <a:spLocks/>
          </p:cNvSpPr>
          <p:nvPr/>
        </p:nvSpPr>
        <p:spPr bwMode="auto">
          <a:xfrm>
            <a:off x="2412207" y="2720355"/>
            <a:ext cx="152400" cy="238125"/>
          </a:xfrm>
          <a:custGeom>
            <a:avLst/>
            <a:gdLst>
              <a:gd name="T0" fmla="*/ 0 w 128"/>
              <a:gd name="T1" fmla="*/ 189 h 200"/>
              <a:gd name="T2" fmla="*/ 121 w 128"/>
              <a:gd name="T3" fmla="*/ 0 h 200"/>
              <a:gd name="T4" fmla="*/ 128 w 128"/>
              <a:gd name="T5" fmla="*/ 5 h 200"/>
              <a:gd name="T6" fmla="*/ 19 w 128"/>
              <a:gd name="T7" fmla="*/ 200 h 200"/>
              <a:gd name="T8" fmla="*/ 0 w 128"/>
              <a:gd name="T9" fmla="*/ 189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" h="200">
                <a:moveTo>
                  <a:pt x="0" y="189"/>
                </a:moveTo>
                <a:lnTo>
                  <a:pt x="121" y="0"/>
                </a:lnTo>
                <a:lnTo>
                  <a:pt x="128" y="5"/>
                </a:lnTo>
                <a:lnTo>
                  <a:pt x="19" y="200"/>
                </a:lnTo>
                <a:lnTo>
                  <a:pt x="0" y="1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32"/>
          <p:cNvSpPr>
            <a:spLocks/>
          </p:cNvSpPr>
          <p:nvPr/>
        </p:nvSpPr>
        <p:spPr bwMode="auto">
          <a:xfrm>
            <a:off x="2556273" y="2694162"/>
            <a:ext cx="23813" cy="32147"/>
          </a:xfrm>
          <a:custGeom>
            <a:avLst/>
            <a:gdLst>
              <a:gd name="T0" fmla="*/ 7 w 20"/>
              <a:gd name="T1" fmla="*/ 27 h 27"/>
              <a:gd name="T2" fmla="*/ 0 w 20"/>
              <a:gd name="T3" fmla="*/ 22 h 27"/>
              <a:gd name="T4" fmla="*/ 10 w 20"/>
              <a:gd name="T5" fmla="*/ 0 h 27"/>
              <a:gd name="T6" fmla="*/ 20 w 20"/>
              <a:gd name="T7" fmla="*/ 5 h 27"/>
              <a:gd name="T8" fmla="*/ 7 w 20"/>
              <a:gd name="T9" fmla="*/ 2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" h="27">
                <a:moveTo>
                  <a:pt x="7" y="27"/>
                </a:moveTo>
                <a:lnTo>
                  <a:pt x="0" y="22"/>
                </a:lnTo>
                <a:lnTo>
                  <a:pt x="10" y="0"/>
                </a:lnTo>
                <a:lnTo>
                  <a:pt x="20" y="5"/>
                </a:lnTo>
                <a:lnTo>
                  <a:pt x="7" y="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33"/>
          <p:cNvSpPr>
            <a:spLocks/>
          </p:cNvSpPr>
          <p:nvPr/>
        </p:nvSpPr>
        <p:spPr bwMode="auto">
          <a:xfrm>
            <a:off x="2614613" y="2842989"/>
            <a:ext cx="39291" cy="39291"/>
          </a:xfrm>
          <a:custGeom>
            <a:avLst/>
            <a:gdLst>
              <a:gd name="T0" fmla="*/ 19 w 33"/>
              <a:gd name="T1" fmla="*/ 33 h 33"/>
              <a:gd name="T2" fmla="*/ 13 w 33"/>
              <a:gd name="T3" fmla="*/ 24 h 33"/>
              <a:gd name="T4" fmla="*/ 0 w 33"/>
              <a:gd name="T5" fmla="*/ 25 h 33"/>
              <a:gd name="T6" fmla="*/ 7 w 33"/>
              <a:gd name="T7" fmla="*/ 16 h 33"/>
              <a:gd name="T8" fmla="*/ 2 w 33"/>
              <a:gd name="T9" fmla="*/ 5 h 33"/>
              <a:gd name="T10" fmla="*/ 13 w 33"/>
              <a:gd name="T11" fmla="*/ 8 h 33"/>
              <a:gd name="T12" fmla="*/ 22 w 33"/>
              <a:gd name="T13" fmla="*/ 0 h 33"/>
              <a:gd name="T14" fmla="*/ 24 w 33"/>
              <a:gd name="T15" fmla="*/ 11 h 33"/>
              <a:gd name="T16" fmla="*/ 33 w 33"/>
              <a:gd name="T17" fmla="*/ 17 h 33"/>
              <a:gd name="T18" fmla="*/ 22 w 33"/>
              <a:gd name="T19" fmla="*/ 22 h 33"/>
              <a:gd name="T20" fmla="*/ 19 w 33"/>
              <a:gd name="T21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3" h="33">
                <a:moveTo>
                  <a:pt x="19" y="33"/>
                </a:moveTo>
                <a:lnTo>
                  <a:pt x="13" y="24"/>
                </a:lnTo>
                <a:lnTo>
                  <a:pt x="0" y="25"/>
                </a:lnTo>
                <a:lnTo>
                  <a:pt x="7" y="16"/>
                </a:lnTo>
                <a:lnTo>
                  <a:pt x="2" y="5"/>
                </a:lnTo>
                <a:lnTo>
                  <a:pt x="13" y="8"/>
                </a:lnTo>
                <a:lnTo>
                  <a:pt x="22" y="0"/>
                </a:lnTo>
                <a:lnTo>
                  <a:pt x="24" y="11"/>
                </a:lnTo>
                <a:lnTo>
                  <a:pt x="33" y="17"/>
                </a:lnTo>
                <a:lnTo>
                  <a:pt x="22" y="22"/>
                </a:lnTo>
                <a:lnTo>
                  <a:pt x="19" y="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5952" name="Freeform 34"/>
          <p:cNvSpPr>
            <a:spLocks/>
          </p:cNvSpPr>
          <p:nvPr/>
        </p:nvSpPr>
        <p:spPr bwMode="auto">
          <a:xfrm>
            <a:off x="2564608" y="2762026"/>
            <a:ext cx="41672" cy="42863"/>
          </a:xfrm>
          <a:custGeom>
            <a:avLst/>
            <a:gdLst>
              <a:gd name="T0" fmla="*/ 25 w 35"/>
              <a:gd name="T1" fmla="*/ 36 h 36"/>
              <a:gd name="T2" fmla="*/ 16 w 35"/>
              <a:gd name="T3" fmla="*/ 28 h 36"/>
              <a:gd name="T4" fmla="*/ 5 w 35"/>
              <a:gd name="T5" fmla="*/ 32 h 36"/>
              <a:gd name="T6" fmla="*/ 8 w 35"/>
              <a:gd name="T7" fmla="*/ 20 h 36"/>
              <a:gd name="T8" fmla="*/ 0 w 35"/>
              <a:gd name="T9" fmla="*/ 11 h 36"/>
              <a:gd name="T10" fmla="*/ 13 w 35"/>
              <a:gd name="T11" fmla="*/ 11 h 36"/>
              <a:gd name="T12" fmla="*/ 19 w 35"/>
              <a:gd name="T13" fmla="*/ 0 h 36"/>
              <a:gd name="T14" fmla="*/ 24 w 35"/>
              <a:gd name="T15" fmla="*/ 12 h 36"/>
              <a:gd name="T16" fmla="*/ 35 w 35"/>
              <a:gd name="T17" fmla="*/ 15 h 36"/>
              <a:gd name="T18" fmla="*/ 25 w 35"/>
              <a:gd name="T19" fmla="*/ 23 h 36"/>
              <a:gd name="T20" fmla="*/ 25 w 35"/>
              <a:gd name="T21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5" h="36">
                <a:moveTo>
                  <a:pt x="25" y="36"/>
                </a:moveTo>
                <a:lnTo>
                  <a:pt x="16" y="28"/>
                </a:lnTo>
                <a:lnTo>
                  <a:pt x="5" y="32"/>
                </a:lnTo>
                <a:lnTo>
                  <a:pt x="8" y="20"/>
                </a:lnTo>
                <a:lnTo>
                  <a:pt x="0" y="11"/>
                </a:lnTo>
                <a:lnTo>
                  <a:pt x="13" y="11"/>
                </a:lnTo>
                <a:lnTo>
                  <a:pt x="19" y="0"/>
                </a:lnTo>
                <a:lnTo>
                  <a:pt x="24" y="12"/>
                </a:lnTo>
                <a:lnTo>
                  <a:pt x="35" y="15"/>
                </a:lnTo>
                <a:lnTo>
                  <a:pt x="25" y="23"/>
                </a:lnTo>
                <a:lnTo>
                  <a:pt x="25" y="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5953" name="Freeform 35"/>
          <p:cNvSpPr>
            <a:spLocks/>
          </p:cNvSpPr>
          <p:nvPr/>
        </p:nvSpPr>
        <p:spPr bwMode="auto">
          <a:xfrm>
            <a:off x="2603898" y="2692970"/>
            <a:ext cx="33338" cy="33338"/>
          </a:xfrm>
          <a:custGeom>
            <a:avLst/>
            <a:gdLst>
              <a:gd name="T0" fmla="*/ 20 w 28"/>
              <a:gd name="T1" fmla="*/ 28 h 28"/>
              <a:gd name="T2" fmla="*/ 13 w 28"/>
              <a:gd name="T3" fmla="*/ 22 h 28"/>
              <a:gd name="T4" fmla="*/ 3 w 28"/>
              <a:gd name="T5" fmla="*/ 25 h 28"/>
              <a:gd name="T6" fmla="*/ 6 w 28"/>
              <a:gd name="T7" fmla="*/ 17 h 28"/>
              <a:gd name="T8" fmla="*/ 0 w 28"/>
              <a:gd name="T9" fmla="*/ 9 h 28"/>
              <a:gd name="T10" fmla="*/ 11 w 28"/>
              <a:gd name="T11" fmla="*/ 9 h 28"/>
              <a:gd name="T12" fmla="*/ 16 w 28"/>
              <a:gd name="T13" fmla="*/ 0 h 28"/>
              <a:gd name="T14" fmla="*/ 19 w 28"/>
              <a:gd name="T15" fmla="*/ 9 h 28"/>
              <a:gd name="T16" fmla="*/ 28 w 28"/>
              <a:gd name="T17" fmla="*/ 12 h 28"/>
              <a:gd name="T18" fmla="*/ 20 w 28"/>
              <a:gd name="T19" fmla="*/ 19 h 28"/>
              <a:gd name="T20" fmla="*/ 20 w 28"/>
              <a:gd name="T21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28">
                <a:moveTo>
                  <a:pt x="20" y="28"/>
                </a:moveTo>
                <a:lnTo>
                  <a:pt x="13" y="22"/>
                </a:lnTo>
                <a:lnTo>
                  <a:pt x="3" y="25"/>
                </a:lnTo>
                <a:lnTo>
                  <a:pt x="6" y="17"/>
                </a:lnTo>
                <a:lnTo>
                  <a:pt x="0" y="9"/>
                </a:lnTo>
                <a:lnTo>
                  <a:pt x="11" y="9"/>
                </a:lnTo>
                <a:lnTo>
                  <a:pt x="16" y="0"/>
                </a:lnTo>
                <a:lnTo>
                  <a:pt x="19" y="9"/>
                </a:lnTo>
                <a:lnTo>
                  <a:pt x="28" y="12"/>
                </a:lnTo>
                <a:lnTo>
                  <a:pt x="20" y="19"/>
                </a:lnTo>
                <a:lnTo>
                  <a:pt x="20" y="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5954" name="Freeform 36"/>
          <p:cNvSpPr>
            <a:spLocks/>
          </p:cNvSpPr>
          <p:nvPr/>
        </p:nvSpPr>
        <p:spPr bwMode="auto">
          <a:xfrm>
            <a:off x="2643189" y="2759646"/>
            <a:ext cx="27385" cy="26194"/>
          </a:xfrm>
          <a:custGeom>
            <a:avLst/>
            <a:gdLst>
              <a:gd name="T0" fmla="*/ 23 w 23"/>
              <a:gd name="T1" fmla="*/ 14 h 22"/>
              <a:gd name="T2" fmla="*/ 16 w 23"/>
              <a:gd name="T3" fmla="*/ 16 h 22"/>
              <a:gd name="T4" fmla="*/ 11 w 23"/>
              <a:gd name="T5" fmla="*/ 22 h 22"/>
              <a:gd name="T6" fmla="*/ 8 w 23"/>
              <a:gd name="T7" fmla="*/ 14 h 22"/>
              <a:gd name="T8" fmla="*/ 0 w 23"/>
              <a:gd name="T9" fmla="*/ 13 h 22"/>
              <a:gd name="T10" fmla="*/ 6 w 23"/>
              <a:gd name="T11" fmla="*/ 8 h 22"/>
              <a:gd name="T12" fmla="*/ 6 w 23"/>
              <a:gd name="T13" fmla="*/ 0 h 22"/>
              <a:gd name="T14" fmla="*/ 12 w 23"/>
              <a:gd name="T15" fmla="*/ 5 h 22"/>
              <a:gd name="T16" fmla="*/ 20 w 23"/>
              <a:gd name="T17" fmla="*/ 2 h 22"/>
              <a:gd name="T18" fmla="*/ 19 w 23"/>
              <a:gd name="T19" fmla="*/ 9 h 22"/>
              <a:gd name="T20" fmla="*/ 23 w 23"/>
              <a:gd name="T21" fmla="*/ 14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3" h="22">
                <a:moveTo>
                  <a:pt x="23" y="14"/>
                </a:moveTo>
                <a:lnTo>
                  <a:pt x="16" y="16"/>
                </a:lnTo>
                <a:lnTo>
                  <a:pt x="11" y="22"/>
                </a:lnTo>
                <a:lnTo>
                  <a:pt x="8" y="14"/>
                </a:lnTo>
                <a:lnTo>
                  <a:pt x="0" y="13"/>
                </a:lnTo>
                <a:lnTo>
                  <a:pt x="6" y="8"/>
                </a:lnTo>
                <a:lnTo>
                  <a:pt x="6" y="0"/>
                </a:lnTo>
                <a:lnTo>
                  <a:pt x="12" y="5"/>
                </a:lnTo>
                <a:lnTo>
                  <a:pt x="20" y="2"/>
                </a:lnTo>
                <a:lnTo>
                  <a:pt x="19" y="9"/>
                </a:lnTo>
                <a:lnTo>
                  <a:pt x="23" y="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5956" name="Freeform 37"/>
          <p:cNvSpPr>
            <a:spLocks/>
          </p:cNvSpPr>
          <p:nvPr/>
        </p:nvSpPr>
        <p:spPr bwMode="auto">
          <a:xfrm>
            <a:off x="2527698" y="2862039"/>
            <a:ext cx="28575" cy="27385"/>
          </a:xfrm>
          <a:custGeom>
            <a:avLst/>
            <a:gdLst>
              <a:gd name="T0" fmla="*/ 17 w 24"/>
              <a:gd name="T1" fmla="*/ 23 h 23"/>
              <a:gd name="T2" fmla="*/ 11 w 24"/>
              <a:gd name="T3" fmla="*/ 19 h 23"/>
              <a:gd name="T4" fmla="*/ 3 w 24"/>
              <a:gd name="T5" fmla="*/ 22 h 23"/>
              <a:gd name="T6" fmla="*/ 5 w 24"/>
              <a:gd name="T7" fmla="*/ 14 h 23"/>
              <a:gd name="T8" fmla="*/ 0 w 24"/>
              <a:gd name="T9" fmla="*/ 8 h 23"/>
              <a:gd name="T10" fmla="*/ 8 w 24"/>
              <a:gd name="T11" fmla="*/ 8 h 23"/>
              <a:gd name="T12" fmla="*/ 11 w 24"/>
              <a:gd name="T13" fmla="*/ 0 h 23"/>
              <a:gd name="T14" fmla="*/ 16 w 24"/>
              <a:gd name="T15" fmla="*/ 8 h 23"/>
              <a:gd name="T16" fmla="*/ 24 w 24"/>
              <a:gd name="T17" fmla="*/ 9 h 23"/>
              <a:gd name="T18" fmla="*/ 17 w 24"/>
              <a:gd name="T19" fmla="*/ 14 h 23"/>
              <a:gd name="T20" fmla="*/ 17 w 24"/>
              <a:gd name="T21" fmla="*/ 23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4" h="23">
                <a:moveTo>
                  <a:pt x="17" y="23"/>
                </a:moveTo>
                <a:lnTo>
                  <a:pt x="11" y="19"/>
                </a:lnTo>
                <a:lnTo>
                  <a:pt x="3" y="22"/>
                </a:lnTo>
                <a:lnTo>
                  <a:pt x="5" y="14"/>
                </a:lnTo>
                <a:lnTo>
                  <a:pt x="0" y="8"/>
                </a:lnTo>
                <a:lnTo>
                  <a:pt x="8" y="8"/>
                </a:lnTo>
                <a:lnTo>
                  <a:pt x="11" y="0"/>
                </a:lnTo>
                <a:lnTo>
                  <a:pt x="16" y="8"/>
                </a:lnTo>
                <a:lnTo>
                  <a:pt x="24" y="9"/>
                </a:lnTo>
                <a:lnTo>
                  <a:pt x="17" y="14"/>
                </a:lnTo>
                <a:lnTo>
                  <a:pt x="17" y="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5957" name="Freeform 38"/>
          <p:cNvSpPr>
            <a:spLocks/>
          </p:cNvSpPr>
          <p:nvPr/>
        </p:nvSpPr>
        <p:spPr bwMode="auto">
          <a:xfrm>
            <a:off x="2444354" y="2772743"/>
            <a:ext cx="23813" cy="22622"/>
          </a:xfrm>
          <a:custGeom>
            <a:avLst/>
            <a:gdLst>
              <a:gd name="T0" fmla="*/ 20 w 20"/>
              <a:gd name="T1" fmla="*/ 11 h 19"/>
              <a:gd name="T2" fmla="*/ 14 w 20"/>
              <a:gd name="T3" fmla="*/ 12 h 19"/>
              <a:gd name="T4" fmla="*/ 11 w 20"/>
              <a:gd name="T5" fmla="*/ 19 h 19"/>
              <a:gd name="T6" fmla="*/ 8 w 20"/>
              <a:gd name="T7" fmla="*/ 12 h 19"/>
              <a:gd name="T8" fmla="*/ 0 w 20"/>
              <a:gd name="T9" fmla="*/ 12 h 19"/>
              <a:gd name="T10" fmla="*/ 4 w 20"/>
              <a:gd name="T11" fmla="*/ 8 h 19"/>
              <a:gd name="T12" fmla="*/ 3 w 20"/>
              <a:gd name="T13" fmla="*/ 0 h 19"/>
              <a:gd name="T14" fmla="*/ 9 w 20"/>
              <a:gd name="T15" fmla="*/ 3 h 19"/>
              <a:gd name="T16" fmla="*/ 15 w 20"/>
              <a:gd name="T17" fmla="*/ 0 h 19"/>
              <a:gd name="T18" fmla="*/ 15 w 20"/>
              <a:gd name="T19" fmla="*/ 6 h 19"/>
              <a:gd name="T20" fmla="*/ 20 w 20"/>
              <a:gd name="T21" fmla="*/ 11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" h="19">
                <a:moveTo>
                  <a:pt x="20" y="11"/>
                </a:moveTo>
                <a:lnTo>
                  <a:pt x="14" y="12"/>
                </a:lnTo>
                <a:lnTo>
                  <a:pt x="11" y="19"/>
                </a:lnTo>
                <a:lnTo>
                  <a:pt x="8" y="12"/>
                </a:lnTo>
                <a:lnTo>
                  <a:pt x="0" y="12"/>
                </a:lnTo>
                <a:lnTo>
                  <a:pt x="4" y="8"/>
                </a:lnTo>
                <a:lnTo>
                  <a:pt x="3" y="0"/>
                </a:lnTo>
                <a:lnTo>
                  <a:pt x="9" y="3"/>
                </a:lnTo>
                <a:lnTo>
                  <a:pt x="15" y="0"/>
                </a:lnTo>
                <a:lnTo>
                  <a:pt x="15" y="6"/>
                </a:lnTo>
                <a:lnTo>
                  <a:pt x="20" y="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5958" name="Freeform 39"/>
          <p:cNvSpPr>
            <a:spLocks/>
          </p:cNvSpPr>
          <p:nvPr/>
        </p:nvSpPr>
        <p:spPr bwMode="auto">
          <a:xfrm>
            <a:off x="2470549" y="2677492"/>
            <a:ext cx="40481" cy="42863"/>
          </a:xfrm>
          <a:custGeom>
            <a:avLst/>
            <a:gdLst>
              <a:gd name="T0" fmla="*/ 20 w 34"/>
              <a:gd name="T1" fmla="*/ 36 h 36"/>
              <a:gd name="T2" fmla="*/ 12 w 34"/>
              <a:gd name="T3" fmla="*/ 27 h 36"/>
              <a:gd name="T4" fmla="*/ 0 w 34"/>
              <a:gd name="T5" fmla="*/ 28 h 36"/>
              <a:gd name="T6" fmla="*/ 6 w 34"/>
              <a:gd name="T7" fmla="*/ 18 h 36"/>
              <a:gd name="T8" fmla="*/ 0 w 34"/>
              <a:gd name="T9" fmla="*/ 7 h 36"/>
              <a:gd name="T10" fmla="*/ 12 w 34"/>
              <a:gd name="T11" fmla="*/ 10 h 36"/>
              <a:gd name="T12" fmla="*/ 22 w 34"/>
              <a:gd name="T13" fmla="*/ 0 h 36"/>
              <a:gd name="T14" fmla="*/ 23 w 34"/>
              <a:gd name="T15" fmla="*/ 13 h 36"/>
              <a:gd name="T16" fmla="*/ 34 w 34"/>
              <a:gd name="T17" fmla="*/ 19 h 36"/>
              <a:gd name="T18" fmla="*/ 22 w 34"/>
              <a:gd name="T19" fmla="*/ 24 h 36"/>
              <a:gd name="T20" fmla="*/ 20 w 34"/>
              <a:gd name="T21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" h="36">
                <a:moveTo>
                  <a:pt x="20" y="36"/>
                </a:moveTo>
                <a:lnTo>
                  <a:pt x="12" y="27"/>
                </a:lnTo>
                <a:lnTo>
                  <a:pt x="0" y="28"/>
                </a:lnTo>
                <a:lnTo>
                  <a:pt x="6" y="18"/>
                </a:lnTo>
                <a:lnTo>
                  <a:pt x="0" y="7"/>
                </a:lnTo>
                <a:lnTo>
                  <a:pt x="12" y="10"/>
                </a:lnTo>
                <a:lnTo>
                  <a:pt x="22" y="0"/>
                </a:lnTo>
                <a:lnTo>
                  <a:pt x="23" y="13"/>
                </a:lnTo>
                <a:lnTo>
                  <a:pt x="34" y="19"/>
                </a:lnTo>
                <a:lnTo>
                  <a:pt x="22" y="24"/>
                </a:lnTo>
                <a:lnTo>
                  <a:pt x="20" y="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8" name="TextBox 87"/>
          <p:cNvSpPr txBox="1"/>
          <p:nvPr/>
        </p:nvSpPr>
        <p:spPr bwMode="auto">
          <a:xfrm>
            <a:off x="4462728" y="1590452"/>
            <a:ext cx="126188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1800" dirty="0"/>
              <a:t>系统概述</a:t>
            </a:r>
          </a:p>
        </p:txBody>
      </p:sp>
      <p:sp>
        <p:nvSpPr>
          <p:cNvPr id="90" name="TextBox 89"/>
          <p:cNvSpPr txBox="1"/>
          <p:nvPr/>
        </p:nvSpPr>
        <p:spPr bwMode="auto">
          <a:xfrm>
            <a:off x="4462730" y="2666979"/>
            <a:ext cx="126188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EBAC07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1800" dirty="0">
                <a:solidFill>
                  <a:srgbClr val="A2B932"/>
                </a:solidFill>
              </a:rPr>
              <a:t>系统设计</a:t>
            </a:r>
          </a:p>
        </p:txBody>
      </p:sp>
      <p:sp>
        <p:nvSpPr>
          <p:cNvPr id="125975" name="任意多边形 125974"/>
          <p:cNvSpPr/>
          <p:nvPr/>
        </p:nvSpPr>
        <p:spPr>
          <a:xfrm>
            <a:off x="2205681" y="1449216"/>
            <a:ext cx="1436473" cy="305830"/>
          </a:xfrm>
          <a:custGeom>
            <a:avLst/>
            <a:gdLst>
              <a:gd name="connsiteX0" fmla="*/ 0 w 1915297"/>
              <a:gd name="connsiteY0" fmla="*/ 185351 h 407773"/>
              <a:gd name="connsiteX1" fmla="*/ 0 w 1915297"/>
              <a:gd name="connsiteY1" fmla="*/ 0 h 407773"/>
              <a:gd name="connsiteX2" fmla="*/ 1161535 w 1915297"/>
              <a:gd name="connsiteY2" fmla="*/ 0 h 407773"/>
              <a:gd name="connsiteX3" fmla="*/ 1161535 w 1915297"/>
              <a:gd name="connsiteY3" fmla="*/ 407773 h 407773"/>
              <a:gd name="connsiteX4" fmla="*/ 1915297 w 1915297"/>
              <a:gd name="connsiteY4" fmla="*/ 407773 h 407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5297" h="407773">
                <a:moveTo>
                  <a:pt x="0" y="185351"/>
                </a:moveTo>
                <a:lnTo>
                  <a:pt x="0" y="0"/>
                </a:lnTo>
                <a:lnTo>
                  <a:pt x="1161535" y="0"/>
                </a:lnTo>
                <a:lnTo>
                  <a:pt x="1161535" y="407773"/>
                </a:lnTo>
                <a:lnTo>
                  <a:pt x="1915297" y="407773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977" name="任意多边形 125976"/>
          <p:cNvSpPr/>
          <p:nvPr/>
        </p:nvSpPr>
        <p:spPr>
          <a:xfrm>
            <a:off x="2733932" y="2819390"/>
            <a:ext cx="908222" cy="362862"/>
          </a:xfrm>
          <a:custGeom>
            <a:avLst/>
            <a:gdLst>
              <a:gd name="connsiteX0" fmla="*/ 0 w 1210962"/>
              <a:gd name="connsiteY0" fmla="*/ 481913 h 481913"/>
              <a:gd name="connsiteX1" fmla="*/ 729049 w 1210962"/>
              <a:gd name="connsiteY1" fmla="*/ 481913 h 481913"/>
              <a:gd name="connsiteX2" fmla="*/ 729049 w 1210962"/>
              <a:gd name="connsiteY2" fmla="*/ 0 h 481913"/>
              <a:gd name="connsiteX3" fmla="*/ 1210962 w 1210962"/>
              <a:gd name="connsiteY3" fmla="*/ 0 h 481913"/>
              <a:gd name="connsiteX0" fmla="*/ 0 w 1210962"/>
              <a:gd name="connsiteY0" fmla="*/ 481913 h 481913"/>
              <a:gd name="connsiteX1" fmla="*/ 729049 w 1210962"/>
              <a:gd name="connsiteY1" fmla="*/ 481913 h 481913"/>
              <a:gd name="connsiteX2" fmla="*/ 469969 w 1210962"/>
              <a:gd name="connsiteY2" fmla="*/ 7620 h 481913"/>
              <a:gd name="connsiteX3" fmla="*/ 1210962 w 1210962"/>
              <a:gd name="connsiteY3" fmla="*/ 0 h 481913"/>
              <a:gd name="connsiteX0" fmla="*/ 0 w 1210962"/>
              <a:gd name="connsiteY0" fmla="*/ 481913 h 489533"/>
              <a:gd name="connsiteX1" fmla="*/ 477589 w 1210962"/>
              <a:gd name="connsiteY1" fmla="*/ 489533 h 489533"/>
              <a:gd name="connsiteX2" fmla="*/ 469969 w 1210962"/>
              <a:gd name="connsiteY2" fmla="*/ 7620 h 489533"/>
              <a:gd name="connsiteX3" fmla="*/ 1210962 w 1210962"/>
              <a:gd name="connsiteY3" fmla="*/ 0 h 489533"/>
              <a:gd name="connsiteX0" fmla="*/ 0 w 1210962"/>
              <a:gd name="connsiteY0" fmla="*/ 481913 h 481913"/>
              <a:gd name="connsiteX1" fmla="*/ 468064 w 1210962"/>
              <a:gd name="connsiteY1" fmla="*/ 475245 h 481913"/>
              <a:gd name="connsiteX2" fmla="*/ 469969 w 1210962"/>
              <a:gd name="connsiteY2" fmla="*/ 7620 h 481913"/>
              <a:gd name="connsiteX3" fmla="*/ 1210962 w 1210962"/>
              <a:gd name="connsiteY3" fmla="*/ 0 h 481913"/>
              <a:gd name="connsiteX0" fmla="*/ 0 w 1210962"/>
              <a:gd name="connsiteY0" fmla="*/ 486199 h 486199"/>
              <a:gd name="connsiteX1" fmla="*/ 468064 w 1210962"/>
              <a:gd name="connsiteY1" fmla="*/ 479531 h 486199"/>
              <a:gd name="connsiteX2" fmla="*/ 469969 w 1210962"/>
              <a:gd name="connsiteY2" fmla="*/ 0 h 486199"/>
              <a:gd name="connsiteX3" fmla="*/ 1210962 w 1210962"/>
              <a:gd name="connsiteY3" fmla="*/ 4286 h 486199"/>
              <a:gd name="connsiteX0" fmla="*/ 0 w 1210962"/>
              <a:gd name="connsiteY0" fmla="*/ 481913 h 481913"/>
              <a:gd name="connsiteX1" fmla="*/ 468064 w 1210962"/>
              <a:gd name="connsiteY1" fmla="*/ 475245 h 481913"/>
              <a:gd name="connsiteX2" fmla="*/ 467587 w 1210962"/>
              <a:gd name="connsiteY2" fmla="*/ 2858 h 481913"/>
              <a:gd name="connsiteX3" fmla="*/ 1210962 w 1210962"/>
              <a:gd name="connsiteY3" fmla="*/ 0 h 481913"/>
              <a:gd name="connsiteX0" fmla="*/ 0 w 1210962"/>
              <a:gd name="connsiteY0" fmla="*/ 483817 h 483817"/>
              <a:gd name="connsiteX1" fmla="*/ 468064 w 1210962"/>
              <a:gd name="connsiteY1" fmla="*/ 477149 h 483817"/>
              <a:gd name="connsiteX2" fmla="*/ 474730 w 1210962"/>
              <a:gd name="connsiteY2" fmla="*/ 0 h 483817"/>
              <a:gd name="connsiteX3" fmla="*/ 1210962 w 1210962"/>
              <a:gd name="connsiteY3" fmla="*/ 1904 h 483817"/>
              <a:gd name="connsiteX0" fmla="*/ 0 w 1210962"/>
              <a:gd name="connsiteY0" fmla="*/ 481913 h 481913"/>
              <a:gd name="connsiteX1" fmla="*/ 468064 w 1210962"/>
              <a:gd name="connsiteY1" fmla="*/ 475245 h 481913"/>
              <a:gd name="connsiteX2" fmla="*/ 472349 w 1210962"/>
              <a:gd name="connsiteY2" fmla="*/ 5240 h 481913"/>
              <a:gd name="connsiteX3" fmla="*/ 1210962 w 1210962"/>
              <a:gd name="connsiteY3" fmla="*/ 0 h 481913"/>
              <a:gd name="connsiteX0" fmla="*/ 0 w 1210962"/>
              <a:gd name="connsiteY0" fmla="*/ 486198 h 486198"/>
              <a:gd name="connsiteX1" fmla="*/ 468064 w 1210962"/>
              <a:gd name="connsiteY1" fmla="*/ 479530 h 486198"/>
              <a:gd name="connsiteX2" fmla="*/ 467587 w 1210962"/>
              <a:gd name="connsiteY2" fmla="*/ 0 h 486198"/>
              <a:gd name="connsiteX3" fmla="*/ 1210962 w 1210962"/>
              <a:gd name="connsiteY3" fmla="*/ 4285 h 486198"/>
              <a:gd name="connsiteX0" fmla="*/ 0 w 1210962"/>
              <a:gd name="connsiteY0" fmla="*/ 481913 h 481913"/>
              <a:gd name="connsiteX1" fmla="*/ 468064 w 1210962"/>
              <a:gd name="connsiteY1" fmla="*/ 475245 h 481913"/>
              <a:gd name="connsiteX2" fmla="*/ 467587 w 1210962"/>
              <a:gd name="connsiteY2" fmla="*/ 2859 h 481913"/>
              <a:gd name="connsiteX3" fmla="*/ 1210962 w 1210962"/>
              <a:gd name="connsiteY3" fmla="*/ 0 h 481913"/>
              <a:gd name="connsiteX0" fmla="*/ 0 w 1210962"/>
              <a:gd name="connsiteY0" fmla="*/ 481913 h 481913"/>
              <a:gd name="connsiteX1" fmla="*/ 465683 w 1210962"/>
              <a:gd name="connsiteY1" fmla="*/ 480007 h 481913"/>
              <a:gd name="connsiteX2" fmla="*/ 467587 w 1210962"/>
              <a:gd name="connsiteY2" fmla="*/ 2859 h 481913"/>
              <a:gd name="connsiteX3" fmla="*/ 1210962 w 1210962"/>
              <a:gd name="connsiteY3" fmla="*/ 0 h 481913"/>
              <a:gd name="connsiteX0" fmla="*/ 0 w 1210962"/>
              <a:gd name="connsiteY0" fmla="*/ 488579 h 488579"/>
              <a:gd name="connsiteX1" fmla="*/ 465683 w 1210962"/>
              <a:gd name="connsiteY1" fmla="*/ 486673 h 488579"/>
              <a:gd name="connsiteX2" fmla="*/ 469968 w 1210962"/>
              <a:gd name="connsiteY2" fmla="*/ 0 h 488579"/>
              <a:gd name="connsiteX3" fmla="*/ 1210962 w 1210962"/>
              <a:gd name="connsiteY3" fmla="*/ 6666 h 488579"/>
              <a:gd name="connsiteX0" fmla="*/ 0 w 1210962"/>
              <a:gd name="connsiteY0" fmla="*/ 483816 h 483816"/>
              <a:gd name="connsiteX1" fmla="*/ 465683 w 1210962"/>
              <a:gd name="connsiteY1" fmla="*/ 481910 h 483816"/>
              <a:gd name="connsiteX2" fmla="*/ 469968 w 1210962"/>
              <a:gd name="connsiteY2" fmla="*/ 0 h 483816"/>
              <a:gd name="connsiteX3" fmla="*/ 1210962 w 1210962"/>
              <a:gd name="connsiteY3" fmla="*/ 1903 h 483816"/>
              <a:gd name="connsiteX0" fmla="*/ 0 w 1210962"/>
              <a:gd name="connsiteY0" fmla="*/ 490960 h 490960"/>
              <a:gd name="connsiteX1" fmla="*/ 465683 w 1210962"/>
              <a:gd name="connsiteY1" fmla="*/ 489054 h 490960"/>
              <a:gd name="connsiteX2" fmla="*/ 469968 w 1210962"/>
              <a:gd name="connsiteY2" fmla="*/ 0 h 490960"/>
              <a:gd name="connsiteX3" fmla="*/ 1210962 w 1210962"/>
              <a:gd name="connsiteY3" fmla="*/ 9047 h 490960"/>
              <a:gd name="connsiteX0" fmla="*/ 0 w 1210962"/>
              <a:gd name="connsiteY0" fmla="*/ 483816 h 483816"/>
              <a:gd name="connsiteX1" fmla="*/ 465683 w 1210962"/>
              <a:gd name="connsiteY1" fmla="*/ 481910 h 483816"/>
              <a:gd name="connsiteX2" fmla="*/ 467587 w 1210962"/>
              <a:gd name="connsiteY2" fmla="*/ 0 h 483816"/>
              <a:gd name="connsiteX3" fmla="*/ 1210962 w 1210962"/>
              <a:gd name="connsiteY3" fmla="*/ 1903 h 483816"/>
              <a:gd name="connsiteX0" fmla="*/ 0 w 1210962"/>
              <a:gd name="connsiteY0" fmla="*/ 481913 h 481913"/>
              <a:gd name="connsiteX1" fmla="*/ 465683 w 1210962"/>
              <a:gd name="connsiteY1" fmla="*/ 480007 h 481913"/>
              <a:gd name="connsiteX2" fmla="*/ 465206 w 1210962"/>
              <a:gd name="connsiteY2" fmla="*/ 2859 h 481913"/>
              <a:gd name="connsiteX3" fmla="*/ 1210962 w 1210962"/>
              <a:gd name="connsiteY3" fmla="*/ 0 h 481913"/>
              <a:gd name="connsiteX0" fmla="*/ 0 w 1210962"/>
              <a:gd name="connsiteY0" fmla="*/ 483816 h 483816"/>
              <a:gd name="connsiteX1" fmla="*/ 465683 w 1210962"/>
              <a:gd name="connsiteY1" fmla="*/ 481910 h 483816"/>
              <a:gd name="connsiteX2" fmla="*/ 465206 w 1210962"/>
              <a:gd name="connsiteY2" fmla="*/ 0 h 483816"/>
              <a:gd name="connsiteX3" fmla="*/ 1210962 w 1210962"/>
              <a:gd name="connsiteY3" fmla="*/ 1903 h 483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962" h="483816">
                <a:moveTo>
                  <a:pt x="0" y="483816"/>
                </a:moveTo>
                <a:lnTo>
                  <a:pt x="465683" y="481910"/>
                </a:lnTo>
                <a:cubicBezTo>
                  <a:pt x="467111" y="325242"/>
                  <a:pt x="463778" y="156668"/>
                  <a:pt x="465206" y="0"/>
                </a:cubicBezTo>
                <a:lnTo>
                  <a:pt x="1210962" y="1903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TextBox 1"/>
          <p:cNvSpPr txBox="1"/>
          <p:nvPr/>
        </p:nvSpPr>
        <p:spPr>
          <a:xfrm>
            <a:off x="296652" y="855371"/>
            <a:ext cx="10482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8960003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50658" y="897564"/>
            <a:ext cx="210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3. 4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发布福利券</a:t>
            </a:r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538790" y="1383618"/>
            <a:ext cx="3447419" cy="284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029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60648" y="411510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3. 5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浏览、退还、使用福利券</a:t>
            </a:r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1484784" y="780842"/>
            <a:ext cx="4248472" cy="412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5243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50658" y="897564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3. 6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排行榜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58670" y="1869672"/>
            <a:ext cx="594066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42900">
              <a:lnSpc>
                <a:spcPct val="150000"/>
              </a:lnSpc>
            </a:pPr>
            <a:r>
              <a:rPr lang="zh-CN" altLang="en-US" sz="16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排行榜分为：用户排行榜、社区排行榜和商家排行榜，每种榜单又分为季度榜单、年度榜单、永久榜单。</a:t>
            </a:r>
          </a:p>
        </p:txBody>
      </p:sp>
    </p:spTree>
    <p:extLst>
      <p:ext uri="{BB962C8B-B14F-4D97-AF65-F5344CB8AC3E}">
        <p14:creationId xmlns:p14="http://schemas.microsoft.com/office/powerpoint/2010/main" val="10908496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50658" y="897564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3. 7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新闻公告板块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58670" y="1869672"/>
            <a:ext cx="594066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42900">
              <a:lnSpc>
                <a:spcPct val="150000"/>
              </a:lnSpc>
            </a:pPr>
            <a:r>
              <a:rPr lang="zh-CN" altLang="en-US" sz="16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管理员可通过社区管理系统后台程序发布新闻公告，用户可使用手机登录移动端程序浏览新闻公告。</a:t>
            </a:r>
          </a:p>
        </p:txBody>
      </p:sp>
    </p:spTree>
    <p:extLst>
      <p:ext uri="{BB962C8B-B14F-4D97-AF65-F5344CB8AC3E}">
        <p14:creationId xmlns:p14="http://schemas.microsoft.com/office/powerpoint/2010/main" val="35093967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50658" y="897564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3. 8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举报与审核功能</a:t>
            </a:r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296652" y="1653648"/>
            <a:ext cx="6235528" cy="202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9560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132856" y="2193708"/>
            <a:ext cx="25202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系统涉及硬件</a:t>
            </a:r>
          </a:p>
        </p:txBody>
      </p:sp>
    </p:spTree>
    <p:extLst>
      <p:ext uri="{BB962C8B-B14F-4D97-AF65-F5344CB8AC3E}">
        <p14:creationId xmlns:p14="http://schemas.microsoft.com/office/powerpoint/2010/main" val="30078636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50658" y="897564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4. 1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社区卡</a:t>
            </a:r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944724" y="1653648"/>
            <a:ext cx="4764928" cy="147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41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50658" y="897564"/>
            <a:ext cx="3726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4. 4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商家标识</a:t>
            </a:r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484783" y="1260392"/>
            <a:ext cx="3447723" cy="354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93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50658" y="897564"/>
            <a:ext cx="3726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4. 4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商家标识</a:t>
            </a:r>
          </a:p>
        </p:txBody>
      </p:sp>
      <p:pic>
        <p:nvPicPr>
          <p:cNvPr id="6" name="图片 5"/>
          <p:cNvPicPr/>
          <p:nvPr/>
        </p:nvPicPr>
        <p:blipFill rotWithShape="1">
          <a:blip r:embed="rId2"/>
          <a:srcRect b="65164"/>
          <a:stretch/>
        </p:blipFill>
        <p:spPr>
          <a:xfrm>
            <a:off x="4149080" y="3075806"/>
            <a:ext cx="2322258" cy="10801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186862" y="932189"/>
            <a:ext cx="4482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（替代方案：海报裱到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PVC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板上制成台卡，规格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或更小。）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088" y="1272427"/>
            <a:ext cx="2057890" cy="15717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11" y="1707655"/>
            <a:ext cx="1501469" cy="21297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550" y="1707655"/>
            <a:ext cx="1503167" cy="212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5435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132856" y="2193708"/>
            <a:ext cx="23042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技术问题说明</a:t>
            </a:r>
          </a:p>
        </p:txBody>
      </p:sp>
    </p:spTree>
    <p:extLst>
      <p:ext uri="{BB962C8B-B14F-4D97-AF65-F5344CB8AC3E}">
        <p14:creationId xmlns:p14="http://schemas.microsoft.com/office/powerpoint/2010/main" val="29797670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9"/>
          <p:cNvSpPr>
            <a:spLocks/>
          </p:cNvSpPr>
          <p:nvPr/>
        </p:nvSpPr>
        <p:spPr bwMode="auto">
          <a:xfrm>
            <a:off x="237419" y="527738"/>
            <a:ext cx="1866900" cy="2062163"/>
          </a:xfrm>
          <a:custGeom>
            <a:avLst/>
            <a:gdLst>
              <a:gd name="T0" fmla="*/ 136 w 1004"/>
              <a:gd name="T1" fmla="*/ 323 h 1109"/>
              <a:gd name="T2" fmla="*/ 76 w 1004"/>
              <a:gd name="T3" fmla="*/ 394 h 1109"/>
              <a:gd name="T4" fmla="*/ 6 w 1004"/>
              <a:gd name="T5" fmla="*/ 570 h 1109"/>
              <a:gd name="T6" fmla="*/ 2 w 1004"/>
              <a:gd name="T7" fmla="*/ 600 h 1109"/>
              <a:gd name="T8" fmla="*/ 2 w 1004"/>
              <a:gd name="T9" fmla="*/ 606 h 1109"/>
              <a:gd name="T10" fmla="*/ 2 w 1004"/>
              <a:gd name="T11" fmla="*/ 608 h 1109"/>
              <a:gd name="T12" fmla="*/ 0 w 1004"/>
              <a:gd name="T13" fmla="*/ 630 h 1109"/>
              <a:gd name="T14" fmla="*/ 12 w 1004"/>
              <a:gd name="T15" fmla="*/ 742 h 1109"/>
              <a:gd name="T16" fmla="*/ 100 w 1004"/>
              <a:gd name="T17" fmla="*/ 926 h 1109"/>
              <a:gd name="T18" fmla="*/ 280 w 1004"/>
              <a:gd name="T19" fmla="*/ 1066 h 1109"/>
              <a:gd name="T20" fmla="*/ 461 w 1004"/>
              <a:gd name="T21" fmla="*/ 1108 h 1109"/>
              <a:gd name="T22" fmla="*/ 475 w 1004"/>
              <a:gd name="T23" fmla="*/ 1109 h 1109"/>
              <a:gd name="T24" fmla="*/ 501 w 1004"/>
              <a:gd name="T25" fmla="*/ 1109 h 1109"/>
              <a:gd name="T26" fmla="*/ 525 w 1004"/>
              <a:gd name="T27" fmla="*/ 1107 h 1109"/>
              <a:gd name="T28" fmla="*/ 871 w 1004"/>
              <a:gd name="T29" fmla="*/ 930 h 1109"/>
              <a:gd name="T30" fmla="*/ 990 w 1004"/>
              <a:gd name="T31" fmla="*/ 694 h 1109"/>
              <a:gd name="T32" fmla="*/ 999 w 1004"/>
              <a:gd name="T33" fmla="*/ 645 h 1109"/>
              <a:gd name="T34" fmla="*/ 1002 w 1004"/>
              <a:gd name="T35" fmla="*/ 613 h 1109"/>
              <a:gd name="T36" fmla="*/ 1002 w 1004"/>
              <a:gd name="T37" fmla="*/ 608 h 1109"/>
              <a:gd name="T38" fmla="*/ 1002 w 1004"/>
              <a:gd name="T39" fmla="*/ 602 h 1109"/>
              <a:gd name="T40" fmla="*/ 1003 w 1004"/>
              <a:gd name="T41" fmla="*/ 584 h 1109"/>
              <a:gd name="T42" fmla="*/ 1004 w 1004"/>
              <a:gd name="T43" fmla="*/ 580 h 1109"/>
              <a:gd name="T44" fmla="*/ 1003 w 1004"/>
              <a:gd name="T45" fmla="*/ 566 h 1109"/>
              <a:gd name="T46" fmla="*/ 1003 w 1004"/>
              <a:gd name="T47" fmla="*/ 553 h 1109"/>
              <a:gd name="T48" fmla="*/ 1003 w 1004"/>
              <a:gd name="T49" fmla="*/ 548 h 1109"/>
              <a:gd name="T50" fmla="*/ 999 w 1004"/>
              <a:gd name="T51" fmla="*/ 501 h 1109"/>
              <a:gd name="T52" fmla="*/ 994 w 1004"/>
              <a:gd name="T53" fmla="*/ 470 h 1109"/>
              <a:gd name="T54" fmla="*/ 884 w 1004"/>
              <a:gd name="T55" fmla="*/ 227 h 1109"/>
              <a:gd name="T56" fmla="*/ 588 w 1004"/>
              <a:gd name="T57" fmla="*/ 24 h 1109"/>
              <a:gd name="T58" fmla="*/ 458 w 1004"/>
              <a:gd name="T59" fmla="*/ 1 h 1109"/>
              <a:gd name="T60" fmla="*/ 449 w 1004"/>
              <a:gd name="T61" fmla="*/ 376 h 1109"/>
              <a:gd name="T62" fmla="*/ 463 w 1004"/>
              <a:gd name="T63" fmla="*/ 374 h 1109"/>
              <a:gd name="T64" fmla="*/ 569 w 1004"/>
              <a:gd name="T65" fmla="*/ 389 h 1109"/>
              <a:gd name="T66" fmla="*/ 711 w 1004"/>
              <a:gd name="T67" fmla="*/ 525 h 1109"/>
              <a:gd name="T68" fmla="*/ 719 w 1004"/>
              <a:gd name="T69" fmla="*/ 547 h 1109"/>
              <a:gd name="T70" fmla="*/ 726 w 1004"/>
              <a:gd name="T71" fmla="*/ 569 h 1109"/>
              <a:gd name="T72" fmla="*/ 730 w 1004"/>
              <a:gd name="T73" fmla="*/ 584 h 1109"/>
              <a:gd name="T74" fmla="*/ 731 w 1004"/>
              <a:gd name="T75" fmla="*/ 588 h 1109"/>
              <a:gd name="T76" fmla="*/ 732 w 1004"/>
              <a:gd name="T77" fmla="*/ 590 h 1109"/>
              <a:gd name="T78" fmla="*/ 734 w 1004"/>
              <a:gd name="T79" fmla="*/ 609 h 1109"/>
              <a:gd name="T80" fmla="*/ 734 w 1004"/>
              <a:gd name="T81" fmla="*/ 608 h 1109"/>
              <a:gd name="T82" fmla="*/ 734 w 1004"/>
              <a:gd name="T83" fmla="*/ 610 h 1109"/>
              <a:gd name="T84" fmla="*/ 735 w 1004"/>
              <a:gd name="T85" fmla="*/ 627 h 1109"/>
              <a:gd name="T86" fmla="*/ 735 w 1004"/>
              <a:gd name="T87" fmla="*/ 653 h 1109"/>
              <a:gd name="T88" fmla="*/ 693 w 1004"/>
              <a:gd name="T89" fmla="*/ 794 h 1109"/>
              <a:gd name="T90" fmla="*/ 682 w 1004"/>
              <a:gd name="T91" fmla="*/ 810 h 1109"/>
              <a:gd name="T92" fmla="*/ 643 w 1004"/>
              <a:gd name="T93" fmla="*/ 856 h 1109"/>
              <a:gd name="T94" fmla="*/ 499 w 1004"/>
              <a:gd name="T95" fmla="*/ 937 h 1109"/>
              <a:gd name="T96" fmla="*/ 484 w 1004"/>
              <a:gd name="T97" fmla="*/ 940 h 1109"/>
              <a:gd name="T98" fmla="*/ 470 w 1004"/>
              <a:gd name="T99" fmla="*/ 943 h 1109"/>
              <a:gd name="T100" fmla="*/ 457 w 1004"/>
              <a:gd name="T101" fmla="*/ 945 h 1109"/>
              <a:gd name="T102" fmla="*/ 328 w 1004"/>
              <a:gd name="T103" fmla="*/ 937 h 1109"/>
              <a:gd name="T104" fmla="*/ 178 w 1004"/>
              <a:gd name="T105" fmla="*/ 855 h 1109"/>
              <a:gd name="T106" fmla="*/ 84 w 1004"/>
              <a:gd name="T107" fmla="*/ 720 h 1109"/>
              <a:gd name="T108" fmla="*/ 59 w 1004"/>
              <a:gd name="T109" fmla="*/ 629 h 1109"/>
              <a:gd name="T110" fmla="*/ 56 w 1004"/>
              <a:gd name="T111" fmla="*/ 607 h 1109"/>
              <a:gd name="T112" fmla="*/ 56 w 1004"/>
              <a:gd name="T113" fmla="*/ 606 h 1109"/>
              <a:gd name="T114" fmla="*/ 56 w 1004"/>
              <a:gd name="T115" fmla="*/ 601 h 1109"/>
              <a:gd name="T116" fmla="*/ 55 w 1004"/>
              <a:gd name="T117" fmla="*/ 574 h 1109"/>
              <a:gd name="T118" fmla="*/ 93 w 1004"/>
              <a:gd name="T119" fmla="*/ 404 h 1109"/>
              <a:gd name="T120" fmla="*/ 140 w 1004"/>
              <a:gd name="T121" fmla="*/ 327 h 1109"/>
              <a:gd name="T122" fmla="*/ 141 w 1004"/>
              <a:gd name="T123" fmla="*/ 319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004" h="1109">
                <a:moveTo>
                  <a:pt x="141" y="319"/>
                </a:moveTo>
                <a:cubicBezTo>
                  <a:pt x="141" y="319"/>
                  <a:pt x="140" y="320"/>
                  <a:pt x="136" y="323"/>
                </a:cubicBezTo>
                <a:cubicBezTo>
                  <a:pt x="133" y="327"/>
                  <a:pt x="128" y="331"/>
                  <a:pt x="123" y="337"/>
                </a:cubicBezTo>
                <a:cubicBezTo>
                  <a:pt x="111" y="349"/>
                  <a:pt x="94" y="368"/>
                  <a:pt x="76" y="394"/>
                </a:cubicBezTo>
                <a:cubicBezTo>
                  <a:pt x="58" y="421"/>
                  <a:pt x="38" y="456"/>
                  <a:pt x="24" y="499"/>
                </a:cubicBezTo>
                <a:cubicBezTo>
                  <a:pt x="16" y="521"/>
                  <a:pt x="10" y="545"/>
                  <a:pt x="6" y="570"/>
                </a:cubicBezTo>
                <a:cubicBezTo>
                  <a:pt x="5" y="577"/>
                  <a:pt x="4" y="583"/>
                  <a:pt x="3" y="590"/>
                </a:cubicBezTo>
                <a:cubicBezTo>
                  <a:pt x="3" y="593"/>
                  <a:pt x="3" y="597"/>
                  <a:pt x="2" y="600"/>
                </a:cubicBezTo>
                <a:cubicBezTo>
                  <a:pt x="2" y="605"/>
                  <a:pt x="2" y="605"/>
                  <a:pt x="2" y="605"/>
                </a:cubicBezTo>
                <a:cubicBezTo>
                  <a:pt x="2" y="606"/>
                  <a:pt x="2" y="606"/>
                  <a:pt x="2" y="606"/>
                </a:cubicBezTo>
                <a:cubicBezTo>
                  <a:pt x="2" y="607"/>
                  <a:pt x="2" y="607"/>
                  <a:pt x="2" y="607"/>
                </a:cubicBezTo>
                <a:cubicBezTo>
                  <a:pt x="2" y="606"/>
                  <a:pt x="2" y="608"/>
                  <a:pt x="2" y="608"/>
                </a:cubicBezTo>
                <a:cubicBezTo>
                  <a:pt x="1" y="611"/>
                  <a:pt x="1" y="611"/>
                  <a:pt x="1" y="611"/>
                </a:cubicBezTo>
                <a:cubicBezTo>
                  <a:pt x="1" y="617"/>
                  <a:pt x="1" y="624"/>
                  <a:pt x="0" y="630"/>
                </a:cubicBezTo>
                <a:cubicBezTo>
                  <a:pt x="0" y="637"/>
                  <a:pt x="0" y="645"/>
                  <a:pt x="0" y="652"/>
                </a:cubicBezTo>
                <a:cubicBezTo>
                  <a:pt x="1" y="681"/>
                  <a:pt x="5" y="712"/>
                  <a:pt x="12" y="742"/>
                </a:cubicBezTo>
                <a:cubicBezTo>
                  <a:pt x="19" y="773"/>
                  <a:pt x="29" y="805"/>
                  <a:pt x="44" y="836"/>
                </a:cubicBezTo>
                <a:cubicBezTo>
                  <a:pt x="59" y="867"/>
                  <a:pt x="77" y="897"/>
                  <a:pt x="100" y="926"/>
                </a:cubicBezTo>
                <a:cubicBezTo>
                  <a:pt x="122" y="954"/>
                  <a:pt x="149" y="981"/>
                  <a:pt x="179" y="1005"/>
                </a:cubicBezTo>
                <a:cubicBezTo>
                  <a:pt x="210" y="1029"/>
                  <a:pt x="244" y="1049"/>
                  <a:pt x="280" y="1066"/>
                </a:cubicBezTo>
                <a:cubicBezTo>
                  <a:pt x="317" y="1082"/>
                  <a:pt x="357" y="1095"/>
                  <a:pt x="398" y="1102"/>
                </a:cubicBezTo>
                <a:cubicBezTo>
                  <a:pt x="419" y="1105"/>
                  <a:pt x="440" y="1108"/>
                  <a:pt x="461" y="1108"/>
                </a:cubicBezTo>
                <a:cubicBezTo>
                  <a:pt x="468" y="1109"/>
                  <a:pt x="468" y="1109"/>
                  <a:pt x="468" y="1109"/>
                </a:cubicBezTo>
                <a:cubicBezTo>
                  <a:pt x="470" y="1109"/>
                  <a:pt x="472" y="1109"/>
                  <a:pt x="475" y="1109"/>
                </a:cubicBezTo>
                <a:cubicBezTo>
                  <a:pt x="493" y="1109"/>
                  <a:pt x="493" y="1109"/>
                  <a:pt x="493" y="1109"/>
                </a:cubicBezTo>
                <a:cubicBezTo>
                  <a:pt x="495" y="1109"/>
                  <a:pt x="498" y="1109"/>
                  <a:pt x="501" y="1109"/>
                </a:cubicBezTo>
                <a:cubicBezTo>
                  <a:pt x="509" y="1108"/>
                  <a:pt x="509" y="1108"/>
                  <a:pt x="509" y="1108"/>
                </a:cubicBezTo>
                <a:cubicBezTo>
                  <a:pt x="525" y="1107"/>
                  <a:pt x="525" y="1107"/>
                  <a:pt x="525" y="1107"/>
                </a:cubicBezTo>
                <a:cubicBezTo>
                  <a:pt x="568" y="1103"/>
                  <a:pt x="611" y="1094"/>
                  <a:pt x="653" y="1079"/>
                </a:cubicBezTo>
                <a:cubicBezTo>
                  <a:pt x="736" y="1050"/>
                  <a:pt x="812" y="998"/>
                  <a:pt x="871" y="930"/>
                </a:cubicBezTo>
                <a:cubicBezTo>
                  <a:pt x="900" y="896"/>
                  <a:pt x="925" y="859"/>
                  <a:pt x="946" y="819"/>
                </a:cubicBezTo>
                <a:cubicBezTo>
                  <a:pt x="966" y="779"/>
                  <a:pt x="980" y="737"/>
                  <a:pt x="990" y="694"/>
                </a:cubicBezTo>
                <a:cubicBezTo>
                  <a:pt x="993" y="683"/>
                  <a:pt x="994" y="672"/>
                  <a:pt x="996" y="661"/>
                </a:cubicBezTo>
                <a:cubicBezTo>
                  <a:pt x="997" y="656"/>
                  <a:pt x="998" y="651"/>
                  <a:pt x="999" y="645"/>
                </a:cubicBezTo>
                <a:cubicBezTo>
                  <a:pt x="999" y="640"/>
                  <a:pt x="1000" y="634"/>
                  <a:pt x="1001" y="629"/>
                </a:cubicBezTo>
                <a:cubicBezTo>
                  <a:pt x="1001" y="624"/>
                  <a:pt x="1001" y="618"/>
                  <a:pt x="1002" y="613"/>
                </a:cubicBezTo>
                <a:cubicBezTo>
                  <a:pt x="1002" y="609"/>
                  <a:pt x="1002" y="609"/>
                  <a:pt x="1002" y="609"/>
                </a:cubicBezTo>
                <a:cubicBezTo>
                  <a:pt x="1002" y="608"/>
                  <a:pt x="1002" y="608"/>
                  <a:pt x="1002" y="608"/>
                </a:cubicBezTo>
                <a:cubicBezTo>
                  <a:pt x="1002" y="611"/>
                  <a:pt x="1002" y="603"/>
                  <a:pt x="1002" y="604"/>
                </a:cubicBezTo>
                <a:cubicBezTo>
                  <a:pt x="1002" y="602"/>
                  <a:pt x="1002" y="602"/>
                  <a:pt x="1002" y="602"/>
                </a:cubicBezTo>
                <a:cubicBezTo>
                  <a:pt x="1003" y="596"/>
                  <a:pt x="1003" y="596"/>
                  <a:pt x="1003" y="596"/>
                </a:cubicBezTo>
                <a:cubicBezTo>
                  <a:pt x="1003" y="592"/>
                  <a:pt x="1003" y="588"/>
                  <a:pt x="1003" y="584"/>
                </a:cubicBezTo>
                <a:cubicBezTo>
                  <a:pt x="1004" y="582"/>
                  <a:pt x="1004" y="582"/>
                  <a:pt x="1004" y="582"/>
                </a:cubicBezTo>
                <a:cubicBezTo>
                  <a:pt x="1004" y="580"/>
                  <a:pt x="1004" y="580"/>
                  <a:pt x="1004" y="580"/>
                </a:cubicBezTo>
                <a:cubicBezTo>
                  <a:pt x="1004" y="575"/>
                  <a:pt x="1004" y="575"/>
                  <a:pt x="1004" y="575"/>
                </a:cubicBezTo>
                <a:cubicBezTo>
                  <a:pt x="1003" y="566"/>
                  <a:pt x="1003" y="566"/>
                  <a:pt x="1003" y="566"/>
                </a:cubicBezTo>
                <a:cubicBezTo>
                  <a:pt x="1003" y="557"/>
                  <a:pt x="1003" y="557"/>
                  <a:pt x="1003" y="557"/>
                </a:cubicBezTo>
                <a:cubicBezTo>
                  <a:pt x="1003" y="553"/>
                  <a:pt x="1003" y="553"/>
                  <a:pt x="1003" y="553"/>
                </a:cubicBezTo>
                <a:cubicBezTo>
                  <a:pt x="1003" y="550"/>
                  <a:pt x="1003" y="550"/>
                  <a:pt x="1003" y="550"/>
                </a:cubicBezTo>
                <a:cubicBezTo>
                  <a:pt x="1003" y="548"/>
                  <a:pt x="1003" y="548"/>
                  <a:pt x="1003" y="548"/>
                </a:cubicBezTo>
                <a:cubicBezTo>
                  <a:pt x="1003" y="543"/>
                  <a:pt x="1002" y="538"/>
                  <a:pt x="1002" y="532"/>
                </a:cubicBezTo>
                <a:cubicBezTo>
                  <a:pt x="1001" y="522"/>
                  <a:pt x="1000" y="511"/>
                  <a:pt x="999" y="501"/>
                </a:cubicBezTo>
                <a:cubicBezTo>
                  <a:pt x="998" y="495"/>
                  <a:pt x="997" y="490"/>
                  <a:pt x="996" y="485"/>
                </a:cubicBezTo>
                <a:cubicBezTo>
                  <a:pt x="996" y="480"/>
                  <a:pt x="995" y="475"/>
                  <a:pt x="994" y="470"/>
                </a:cubicBezTo>
                <a:cubicBezTo>
                  <a:pt x="992" y="459"/>
                  <a:pt x="989" y="449"/>
                  <a:pt x="987" y="439"/>
                </a:cubicBezTo>
                <a:cubicBezTo>
                  <a:pt x="967" y="358"/>
                  <a:pt x="930" y="286"/>
                  <a:pt x="884" y="227"/>
                </a:cubicBezTo>
                <a:cubicBezTo>
                  <a:pt x="839" y="169"/>
                  <a:pt x="786" y="123"/>
                  <a:pt x="734" y="91"/>
                </a:cubicBezTo>
                <a:cubicBezTo>
                  <a:pt x="682" y="58"/>
                  <a:pt x="631" y="37"/>
                  <a:pt x="588" y="24"/>
                </a:cubicBezTo>
                <a:cubicBezTo>
                  <a:pt x="545" y="12"/>
                  <a:pt x="509" y="6"/>
                  <a:pt x="485" y="3"/>
                </a:cubicBezTo>
                <a:cubicBezTo>
                  <a:pt x="473" y="2"/>
                  <a:pt x="464" y="1"/>
                  <a:pt x="458" y="1"/>
                </a:cubicBezTo>
                <a:cubicBezTo>
                  <a:pt x="452" y="0"/>
                  <a:pt x="449" y="0"/>
                  <a:pt x="449" y="0"/>
                </a:cubicBezTo>
                <a:cubicBezTo>
                  <a:pt x="449" y="376"/>
                  <a:pt x="449" y="376"/>
                  <a:pt x="449" y="376"/>
                </a:cubicBezTo>
                <a:cubicBezTo>
                  <a:pt x="449" y="376"/>
                  <a:pt x="450" y="375"/>
                  <a:pt x="452" y="375"/>
                </a:cubicBezTo>
                <a:cubicBezTo>
                  <a:pt x="455" y="375"/>
                  <a:pt x="458" y="374"/>
                  <a:pt x="463" y="374"/>
                </a:cubicBezTo>
                <a:cubicBezTo>
                  <a:pt x="473" y="373"/>
                  <a:pt x="487" y="373"/>
                  <a:pt x="504" y="374"/>
                </a:cubicBezTo>
                <a:cubicBezTo>
                  <a:pt x="522" y="376"/>
                  <a:pt x="544" y="380"/>
                  <a:pt x="569" y="389"/>
                </a:cubicBezTo>
                <a:cubicBezTo>
                  <a:pt x="593" y="399"/>
                  <a:pt x="620" y="414"/>
                  <a:pt x="645" y="436"/>
                </a:cubicBezTo>
                <a:cubicBezTo>
                  <a:pt x="670" y="458"/>
                  <a:pt x="694" y="488"/>
                  <a:pt x="711" y="525"/>
                </a:cubicBezTo>
                <a:cubicBezTo>
                  <a:pt x="713" y="530"/>
                  <a:pt x="715" y="535"/>
                  <a:pt x="717" y="539"/>
                </a:cubicBezTo>
                <a:cubicBezTo>
                  <a:pt x="718" y="542"/>
                  <a:pt x="719" y="544"/>
                  <a:pt x="719" y="547"/>
                </a:cubicBezTo>
                <a:cubicBezTo>
                  <a:pt x="720" y="549"/>
                  <a:pt x="721" y="552"/>
                  <a:pt x="722" y="554"/>
                </a:cubicBezTo>
                <a:cubicBezTo>
                  <a:pt x="723" y="559"/>
                  <a:pt x="725" y="564"/>
                  <a:pt x="726" y="569"/>
                </a:cubicBezTo>
                <a:cubicBezTo>
                  <a:pt x="727" y="572"/>
                  <a:pt x="728" y="575"/>
                  <a:pt x="728" y="577"/>
                </a:cubicBezTo>
                <a:cubicBezTo>
                  <a:pt x="730" y="584"/>
                  <a:pt x="730" y="584"/>
                  <a:pt x="730" y="584"/>
                </a:cubicBezTo>
                <a:cubicBezTo>
                  <a:pt x="731" y="587"/>
                  <a:pt x="731" y="587"/>
                  <a:pt x="731" y="587"/>
                </a:cubicBezTo>
                <a:cubicBezTo>
                  <a:pt x="731" y="588"/>
                  <a:pt x="731" y="588"/>
                  <a:pt x="731" y="588"/>
                </a:cubicBezTo>
                <a:cubicBezTo>
                  <a:pt x="731" y="589"/>
                  <a:pt x="731" y="589"/>
                  <a:pt x="731" y="589"/>
                </a:cubicBezTo>
                <a:cubicBezTo>
                  <a:pt x="731" y="589"/>
                  <a:pt x="732" y="590"/>
                  <a:pt x="732" y="590"/>
                </a:cubicBezTo>
                <a:cubicBezTo>
                  <a:pt x="732" y="595"/>
                  <a:pt x="732" y="599"/>
                  <a:pt x="733" y="603"/>
                </a:cubicBezTo>
                <a:cubicBezTo>
                  <a:pt x="734" y="609"/>
                  <a:pt x="734" y="609"/>
                  <a:pt x="734" y="609"/>
                </a:cubicBezTo>
                <a:cubicBezTo>
                  <a:pt x="734" y="610"/>
                  <a:pt x="734" y="610"/>
                  <a:pt x="734" y="610"/>
                </a:cubicBezTo>
                <a:cubicBezTo>
                  <a:pt x="734" y="611"/>
                  <a:pt x="734" y="604"/>
                  <a:pt x="734" y="608"/>
                </a:cubicBezTo>
                <a:cubicBezTo>
                  <a:pt x="734" y="608"/>
                  <a:pt x="734" y="608"/>
                  <a:pt x="734" y="608"/>
                </a:cubicBezTo>
                <a:cubicBezTo>
                  <a:pt x="734" y="610"/>
                  <a:pt x="734" y="610"/>
                  <a:pt x="734" y="610"/>
                </a:cubicBezTo>
                <a:cubicBezTo>
                  <a:pt x="734" y="613"/>
                  <a:pt x="734" y="616"/>
                  <a:pt x="735" y="619"/>
                </a:cubicBezTo>
                <a:cubicBezTo>
                  <a:pt x="735" y="622"/>
                  <a:pt x="735" y="624"/>
                  <a:pt x="735" y="627"/>
                </a:cubicBezTo>
                <a:cubicBezTo>
                  <a:pt x="735" y="630"/>
                  <a:pt x="735" y="633"/>
                  <a:pt x="736" y="636"/>
                </a:cubicBezTo>
                <a:cubicBezTo>
                  <a:pt x="736" y="642"/>
                  <a:pt x="736" y="647"/>
                  <a:pt x="735" y="653"/>
                </a:cubicBezTo>
                <a:cubicBezTo>
                  <a:pt x="734" y="677"/>
                  <a:pt x="731" y="701"/>
                  <a:pt x="724" y="724"/>
                </a:cubicBezTo>
                <a:cubicBezTo>
                  <a:pt x="716" y="748"/>
                  <a:pt x="706" y="772"/>
                  <a:pt x="693" y="794"/>
                </a:cubicBezTo>
                <a:cubicBezTo>
                  <a:pt x="688" y="802"/>
                  <a:pt x="688" y="802"/>
                  <a:pt x="688" y="802"/>
                </a:cubicBezTo>
                <a:cubicBezTo>
                  <a:pt x="686" y="805"/>
                  <a:pt x="684" y="807"/>
                  <a:pt x="682" y="810"/>
                </a:cubicBezTo>
                <a:cubicBezTo>
                  <a:pt x="678" y="816"/>
                  <a:pt x="674" y="821"/>
                  <a:pt x="670" y="826"/>
                </a:cubicBezTo>
                <a:cubicBezTo>
                  <a:pt x="662" y="836"/>
                  <a:pt x="653" y="847"/>
                  <a:pt x="643" y="856"/>
                </a:cubicBezTo>
                <a:cubicBezTo>
                  <a:pt x="624" y="875"/>
                  <a:pt x="602" y="891"/>
                  <a:pt x="577" y="905"/>
                </a:cubicBezTo>
                <a:cubicBezTo>
                  <a:pt x="553" y="919"/>
                  <a:pt x="527" y="929"/>
                  <a:pt x="499" y="937"/>
                </a:cubicBezTo>
                <a:cubicBezTo>
                  <a:pt x="489" y="939"/>
                  <a:pt x="489" y="939"/>
                  <a:pt x="489" y="939"/>
                </a:cubicBezTo>
                <a:cubicBezTo>
                  <a:pt x="484" y="940"/>
                  <a:pt x="484" y="940"/>
                  <a:pt x="484" y="940"/>
                </a:cubicBezTo>
                <a:cubicBezTo>
                  <a:pt x="482" y="941"/>
                  <a:pt x="481" y="941"/>
                  <a:pt x="479" y="941"/>
                </a:cubicBezTo>
                <a:cubicBezTo>
                  <a:pt x="470" y="943"/>
                  <a:pt x="470" y="943"/>
                  <a:pt x="470" y="943"/>
                </a:cubicBezTo>
                <a:cubicBezTo>
                  <a:pt x="468" y="944"/>
                  <a:pt x="466" y="944"/>
                  <a:pt x="464" y="944"/>
                </a:cubicBezTo>
                <a:cubicBezTo>
                  <a:pt x="457" y="945"/>
                  <a:pt x="457" y="945"/>
                  <a:pt x="457" y="945"/>
                </a:cubicBezTo>
                <a:cubicBezTo>
                  <a:pt x="443" y="947"/>
                  <a:pt x="428" y="947"/>
                  <a:pt x="414" y="948"/>
                </a:cubicBezTo>
                <a:cubicBezTo>
                  <a:pt x="385" y="947"/>
                  <a:pt x="356" y="944"/>
                  <a:pt x="328" y="937"/>
                </a:cubicBezTo>
                <a:cubicBezTo>
                  <a:pt x="300" y="929"/>
                  <a:pt x="273" y="918"/>
                  <a:pt x="247" y="905"/>
                </a:cubicBezTo>
                <a:cubicBezTo>
                  <a:pt x="222" y="891"/>
                  <a:pt x="199" y="874"/>
                  <a:pt x="178" y="855"/>
                </a:cubicBezTo>
                <a:cubicBezTo>
                  <a:pt x="157" y="835"/>
                  <a:pt x="138" y="814"/>
                  <a:pt x="122" y="791"/>
                </a:cubicBezTo>
                <a:cubicBezTo>
                  <a:pt x="107" y="769"/>
                  <a:pt x="94" y="745"/>
                  <a:pt x="84" y="720"/>
                </a:cubicBezTo>
                <a:cubicBezTo>
                  <a:pt x="74" y="696"/>
                  <a:pt x="66" y="671"/>
                  <a:pt x="62" y="646"/>
                </a:cubicBezTo>
                <a:cubicBezTo>
                  <a:pt x="61" y="640"/>
                  <a:pt x="60" y="634"/>
                  <a:pt x="59" y="629"/>
                </a:cubicBezTo>
                <a:cubicBezTo>
                  <a:pt x="58" y="622"/>
                  <a:pt x="57" y="616"/>
                  <a:pt x="57" y="609"/>
                </a:cubicBezTo>
                <a:cubicBezTo>
                  <a:pt x="56" y="607"/>
                  <a:pt x="56" y="607"/>
                  <a:pt x="56" y="607"/>
                </a:cubicBezTo>
                <a:cubicBezTo>
                  <a:pt x="56" y="606"/>
                  <a:pt x="56" y="608"/>
                  <a:pt x="56" y="607"/>
                </a:cubicBezTo>
                <a:cubicBezTo>
                  <a:pt x="56" y="606"/>
                  <a:pt x="56" y="606"/>
                  <a:pt x="56" y="606"/>
                </a:cubicBezTo>
                <a:cubicBezTo>
                  <a:pt x="56" y="605"/>
                  <a:pt x="56" y="605"/>
                  <a:pt x="56" y="605"/>
                </a:cubicBezTo>
                <a:cubicBezTo>
                  <a:pt x="56" y="601"/>
                  <a:pt x="56" y="601"/>
                  <a:pt x="56" y="601"/>
                </a:cubicBezTo>
                <a:cubicBezTo>
                  <a:pt x="56" y="598"/>
                  <a:pt x="56" y="595"/>
                  <a:pt x="56" y="592"/>
                </a:cubicBezTo>
                <a:cubicBezTo>
                  <a:pt x="55" y="586"/>
                  <a:pt x="55" y="580"/>
                  <a:pt x="55" y="574"/>
                </a:cubicBezTo>
                <a:cubicBezTo>
                  <a:pt x="55" y="551"/>
                  <a:pt x="57" y="529"/>
                  <a:pt x="60" y="508"/>
                </a:cubicBezTo>
                <a:cubicBezTo>
                  <a:pt x="67" y="467"/>
                  <a:pt x="80" y="432"/>
                  <a:pt x="93" y="404"/>
                </a:cubicBezTo>
                <a:cubicBezTo>
                  <a:pt x="106" y="376"/>
                  <a:pt x="119" y="356"/>
                  <a:pt x="129" y="342"/>
                </a:cubicBezTo>
                <a:cubicBezTo>
                  <a:pt x="133" y="335"/>
                  <a:pt x="137" y="330"/>
                  <a:pt x="140" y="327"/>
                </a:cubicBezTo>
                <a:cubicBezTo>
                  <a:pt x="143" y="323"/>
                  <a:pt x="144" y="321"/>
                  <a:pt x="144" y="321"/>
                </a:cubicBezTo>
                <a:lnTo>
                  <a:pt x="141" y="319"/>
                </a:lnTo>
                <a:close/>
              </a:path>
            </a:pathLst>
          </a:custGeom>
          <a:solidFill>
            <a:srgbClr val="F83003"/>
          </a:solidFill>
          <a:ln>
            <a:noFill/>
          </a:ln>
        </p:spPr>
        <p:txBody>
          <a:bodyPr/>
          <a:lstStyle/>
          <a:p>
            <a:endParaRPr lang="zh-CN" altLang="en-US" sz="1200"/>
          </a:p>
        </p:txBody>
      </p:sp>
      <p:sp>
        <p:nvSpPr>
          <p:cNvPr id="40" name="Freeform 10"/>
          <p:cNvSpPr>
            <a:spLocks/>
          </p:cNvSpPr>
          <p:nvPr/>
        </p:nvSpPr>
        <p:spPr bwMode="auto">
          <a:xfrm>
            <a:off x="229084" y="831348"/>
            <a:ext cx="1913335" cy="1782366"/>
          </a:xfrm>
          <a:custGeom>
            <a:avLst/>
            <a:gdLst>
              <a:gd name="T0" fmla="*/ 129 w 1029"/>
              <a:gd name="T1" fmla="*/ 171 h 959"/>
              <a:gd name="T2" fmla="*/ 74 w 1029"/>
              <a:gd name="T3" fmla="*/ 237 h 959"/>
              <a:gd name="T4" fmla="*/ 58 w 1029"/>
              <a:gd name="T5" fmla="*/ 263 h 959"/>
              <a:gd name="T6" fmla="*/ 42 w 1029"/>
              <a:gd name="T7" fmla="*/ 294 h 959"/>
              <a:gd name="T8" fmla="*/ 15 w 1029"/>
              <a:gd name="T9" fmla="*/ 367 h 959"/>
              <a:gd name="T10" fmla="*/ 2 w 1029"/>
              <a:gd name="T11" fmla="*/ 437 h 959"/>
              <a:gd name="T12" fmla="*/ 1 w 1029"/>
              <a:gd name="T13" fmla="*/ 445 h 959"/>
              <a:gd name="T14" fmla="*/ 1 w 1029"/>
              <a:gd name="T15" fmla="*/ 456 h 959"/>
              <a:gd name="T16" fmla="*/ 0 w 1029"/>
              <a:gd name="T17" fmla="*/ 469 h 959"/>
              <a:gd name="T18" fmla="*/ 0 w 1029"/>
              <a:gd name="T19" fmla="*/ 495 h 959"/>
              <a:gd name="T20" fmla="*/ 97 w 1029"/>
              <a:gd name="T21" fmla="*/ 767 h 959"/>
              <a:gd name="T22" fmla="*/ 386 w 1029"/>
              <a:gd name="T23" fmla="*/ 948 h 959"/>
              <a:gd name="T24" fmla="*/ 427 w 1029"/>
              <a:gd name="T25" fmla="*/ 955 h 959"/>
              <a:gd name="T26" fmla="*/ 452 w 1029"/>
              <a:gd name="T27" fmla="*/ 957 h 959"/>
              <a:gd name="T28" fmla="*/ 457 w 1029"/>
              <a:gd name="T29" fmla="*/ 957 h 959"/>
              <a:gd name="T30" fmla="*/ 505 w 1029"/>
              <a:gd name="T31" fmla="*/ 959 h 959"/>
              <a:gd name="T32" fmla="*/ 555 w 1029"/>
              <a:gd name="T33" fmla="*/ 955 h 959"/>
              <a:gd name="T34" fmla="*/ 796 w 1029"/>
              <a:gd name="T35" fmla="*/ 861 h 959"/>
              <a:gd name="T36" fmla="*/ 1022 w 1029"/>
              <a:gd name="T37" fmla="*/ 495 h 959"/>
              <a:gd name="T38" fmla="*/ 1027 w 1029"/>
              <a:gd name="T39" fmla="*/ 440 h 959"/>
              <a:gd name="T40" fmla="*/ 1028 w 1029"/>
              <a:gd name="T41" fmla="*/ 436 h 959"/>
              <a:gd name="T42" fmla="*/ 1029 w 1029"/>
              <a:gd name="T43" fmla="*/ 418 h 959"/>
              <a:gd name="T44" fmla="*/ 1029 w 1029"/>
              <a:gd name="T45" fmla="*/ 398 h 959"/>
              <a:gd name="T46" fmla="*/ 1028 w 1029"/>
              <a:gd name="T47" fmla="*/ 372 h 959"/>
              <a:gd name="T48" fmla="*/ 1020 w 1029"/>
              <a:gd name="T49" fmla="*/ 304 h 959"/>
              <a:gd name="T50" fmla="*/ 1005 w 1029"/>
              <a:gd name="T51" fmla="*/ 242 h 959"/>
              <a:gd name="T52" fmla="*/ 941 w 1029"/>
              <a:gd name="T53" fmla="*/ 97 h 959"/>
              <a:gd name="T54" fmla="*/ 867 w 1029"/>
              <a:gd name="T55" fmla="*/ 0 h 959"/>
              <a:gd name="T56" fmla="*/ 648 w 1029"/>
              <a:gd name="T57" fmla="*/ 306 h 959"/>
              <a:gd name="T58" fmla="*/ 687 w 1029"/>
              <a:gd name="T59" fmla="*/ 358 h 959"/>
              <a:gd name="T60" fmla="*/ 700 w 1029"/>
              <a:gd name="T61" fmla="*/ 383 h 959"/>
              <a:gd name="T62" fmla="*/ 712 w 1029"/>
              <a:gd name="T63" fmla="*/ 420 h 959"/>
              <a:gd name="T64" fmla="*/ 714 w 1029"/>
              <a:gd name="T65" fmla="*/ 427 h 959"/>
              <a:gd name="T66" fmla="*/ 716 w 1029"/>
              <a:gd name="T67" fmla="*/ 444 h 959"/>
              <a:gd name="T68" fmla="*/ 717 w 1029"/>
              <a:gd name="T69" fmla="*/ 448 h 959"/>
              <a:gd name="T70" fmla="*/ 719 w 1029"/>
              <a:gd name="T71" fmla="*/ 468 h 959"/>
              <a:gd name="T72" fmla="*/ 642 w 1029"/>
              <a:gd name="T73" fmla="*/ 675 h 959"/>
              <a:gd name="T74" fmla="*/ 516 w 1029"/>
              <a:gd name="T75" fmla="*/ 756 h 959"/>
              <a:gd name="T76" fmla="*/ 486 w 1029"/>
              <a:gd name="T77" fmla="*/ 765 h 959"/>
              <a:gd name="T78" fmla="*/ 453 w 1029"/>
              <a:gd name="T79" fmla="*/ 770 h 959"/>
              <a:gd name="T80" fmla="*/ 452 w 1029"/>
              <a:gd name="T81" fmla="*/ 770 h 959"/>
              <a:gd name="T82" fmla="*/ 436 w 1029"/>
              <a:gd name="T83" fmla="*/ 772 h 959"/>
              <a:gd name="T84" fmla="*/ 409 w 1029"/>
              <a:gd name="T85" fmla="*/ 773 h 959"/>
              <a:gd name="T86" fmla="*/ 187 w 1029"/>
              <a:gd name="T87" fmla="*/ 686 h 959"/>
              <a:gd name="T88" fmla="*/ 71 w 1029"/>
              <a:gd name="T89" fmla="*/ 487 h 959"/>
              <a:gd name="T90" fmla="*/ 67 w 1029"/>
              <a:gd name="T91" fmla="*/ 467 h 959"/>
              <a:gd name="T92" fmla="*/ 66 w 1029"/>
              <a:gd name="T93" fmla="*/ 454 h 959"/>
              <a:gd name="T94" fmla="*/ 65 w 1029"/>
              <a:gd name="T95" fmla="*/ 443 h 959"/>
              <a:gd name="T96" fmla="*/ 64 w 1029"/>
              <a:gd name="T97" fmla="*/ 438 h 959"/>
              <a:gd name="T98" fmla="*/ 64 w 1029"/>
              <a:gd name="T99" fmla="*/ 375 h 959"/>
              <a:gd name="T100" fmla="*/ 75 w 1029"/>
              <a:gd name="T101" fmla="*/ 306 h 959"/>
              <a:gd name="T102" fmla="*/ 84 w 1029"/>
              <a:gd name="T103" fmla="*/ 276 h 959"/>
              <a:gd name="T104" fmla="*/ 95 w 1029"/>
              <a:gd name="T105" fmla="*/ 249 h 959"/>
              <a:gd name="T106" fmla="*/ 135 w 1029"/>
              <a:gd name="T107" fmla="*/ 176 h 959"/>
              <a:gd name="T108" fmla="*/ 145 w 1029"/>
              <a:gd name="T109" fmla="*/ 156 h 9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29" h="959">
                <a:moveTo>
                  <a:pt x="145" y="156"/>
                </a:moveTo>
                <a:cubicBezTo>
                  <a:pt x="145" y="156"/>
                  <a:pt x="144" y="157"/>
                  <a:pt x="141" y="160"/>
                </a:cubicBezTo>
                <a:cubicBezTo>
                  <a:pt x="138" y="162"/>
                  <a:pt x="134" y="166"/>
                  <a:pt x="129" y="171"/>
                </a:cubicBezTo>
                <a:cubicBezTo>
                  <a:pt x="118" y="182"/>
                  <a:pt x="103" y="197"/>
                  <a:pt x="87" y="219"/>
                </a:cubicBezTo>
                <a:cubicBezTo>
                  <a:pt x="85" y="222"/>
                  <a:pt x="83" y="225"/>
                  <a:pt x="80" y="228"/>
                </a:cubicBezTo>
                <a:cubicBezTo>
                  <a:pt x="78" y="231"/>
                  <a:pt x="76" y="234"/>
                  <a:pt x="74" y="237"/>
                </a:cubicBezTo>
                <a:cubicBezTo>
                  <a:pt x="72" y="241"/>
                  <a:pt x="70" y="244"/>
                  <a:pt x="67" y="247"/>
                </a:cubicBezTo>
                <a:cubicBezTo>
                  <a:pt x="65" y="251"/>
                  <a:pt x="63" y="254"/>
                  <a:pt x="61" y="258"/>
                </a:cubicBezTo>
                <a:cubicBezTo>
                  <a:pt x="60" y="260"/>
                  <a:pt x="59" y="262"/>
                  <a:pt x="58" y="263"/>
                </a:cubicBezTo>
                <a:cubicBezTo>
                  <a:pt x="57" y="265"/>
                  <a:pt x="56" y="267"/>
                  <a:pt x="55" y="269"/>
                </a:cubicBezTo>
                <a:cubicBezTo>
                  <a:pt x="52" y="273"/>
                  <a:pt x="50" y="277"/>
                  <a:pt x="48" y="281"/>
                </a:cubicBezTo>
                <a:cubicBezTo>
                  <a:pt x="46" y="285"/>
                  <a:pt x="44" y="289"/>
                  <a:pt x="42" y="294"/>
                </a:cubicBezTo>
                <a:cubicBezTo>
                  <a:pt x="41" y="296"/>
                  <a:pt x="40" y="298"/>
                  <a:pt x="39" y="300"/>
                </a:cubicBezTo>
                <a:cubicBezTo>
                  <a:pt x="38" y="302"/>
                  <a:pt x="37" y="305"/>
                  <a:pt x="36" y="307"/>
                </a:cubicBezTo>
                <a:cubicBezTo>
                  <a:pt x="28" y="325"/>
                  <a:pt x="21" y="345"/>
                  <a:pt x="15" y="367"/>
                </a:cubicBezTo>
                <a:cubicBezTo>
                  <a:pt x="12" y="378"/>
                  <a:pt x="10" y="389"/>
                  <a:pt x="7" y="401"/>
                </a:cubicBezTo>
                <a:cubicBezTo>
                  <a:pt x="6" y="406"/>
                  <a:pt x="5" y="412"/>
                  <a:pt x="5" y="418"/>
                </a:cubicBezTo>
                <a:cubicBezTo>
                  <a:pt x="3" y="424"/>
                  <a:pt x="3" y="430"/>
                  <a:pt x="2" y="437"/>
                </a:cubicBezTo>
                <a:cubicBezTo>
                  <a:pt x="2" y="441"/>
                  <a:pt x="2" y="441"/>
                  <a:pt x="2" y="441"/>
                </a:cubicBezTo>
                <a:cubicBezTo>
                  <a:pt x="1" y="444"/>
                  <a:pt x="1" y="444"/>
                  <a:pt x="1" y="444"/>
                </a:cubicBezTo>
                <a:cubicBezTo>
                  <a:pt x="1" y="444"/>
                  <a:pt x="1" y="443"/>
                  <a:pt x="1" y="445"/>
                </a:cubicBezTo>
                <a:cubicBezTo>
                  <a:pt x="1" y="446"/>
                  <a:pt x="1" y="446"/>
                  <a:pt x="1" y="446"/>
                </a:cubicBezTo>
                <a:cubicBezTo>
                  <a:pt x="1" y="447"/>
                  <a:pt x="1" y="447"/>
                  <a:pt x="1" y="447"/>
                </a:cubicBezTo>
                <a:cubicBezTo>
                  <a:pt x="1" y="450"/>
                  <a:pt x="1" y="453"/>
                  <a:pt x="1" y="456"/>
                </a:cubicBezTo>
                <a:cubicBezTo>
                  <a:pt x="1" y="459"/>
                  <a:pt x="0" y="461"/>
                  <a:pt x="0" y="464"/>
                </a:cubicBezTo>
                <a:cubicBezTo>
                  <a:pt x="0" y="467"/>
                  <a:pt x="0" y="467"/>
                  <a:pt x="0" y="467"/>
                </a:cubicBezTo>
                <a:cubicBezTo>
                  <a:pt x="0" y="469"/>
                  <a:pt x="0" y="469"/>
                  <a:pt x="0" y="469"/>
                </a:cubicBezTo>
                <a:cubicBezTo>
                  <a:pt x="0" y="474"/>
                  <a:pt x="0" y="474"/>
                  <a:pt x="0" y="474"/>
                </a:cubicBezTo>
                <a:cubicBezTo>
                  <a:pt x="0" y="478"/>
                  <a:pt x="0" y="481"/>
                  <a:pt x="0" y="485"/>
                </a:cubicBezTo>
                <a:cubicBezTo>
                  <a:pt x="0" y="488"/>
                  <a:pt x="0" y="491"/>
                  <a:pt x="0" y="495"/>
                </a:cubicBezTo>
                <a:cubicBezTo>
                  <a:pt x="0" y="501"/>
                  <a:pt x="0" y="508"/>
                  <a:pt x="1" y="515"/>
                </a:cubicBezTo>
                <a:cubicBezTo>
                  <a:pt x="3" y="542"/>
                  <a:pt x="7" y="571"/>
                  <a:pt x="15" y="599"/>
                </a:cubicBezTo>
                <a:cubicBezTo>
                  <a:pt x="29" y="656"/>
                  <a:pt x="57" y="715"/>
                  <a:pt x="97" y="767"/>
                </a:cubicBezTo>
                <a:cubicBezTo>
                  <a:pt x="138" y="820"/>
                  <a:pt x="192" y="867"/>
                  <a:pt x="256" y="901"/>
                </a:cubicBezTo>
                <a:cubicBezTo>
                  <a:pt x="288" y="918"/>
                  <a:pt x="322" y="931"/>
                  <a:pt x="358" y="941"/>
                </a:cubicBezTo>
                <a:cubicBezTo>
                  <a:pt x="367" y="943"/>
                  <a:pt x="376" y="946"/>
                  <a:pt x="386" y="948"/>
                </a:cubicBezTo>
                <a:cubicBezTo>
                  <a:pt x="399" y="950"/>
                  <a:pt x="399" y="950"/>
                  <a:pt x="399" y="950"/>
                </a:cubicBezTo>
                <a:cubicBezTo>
                  <a:pt x="404" y="951"/>
                  <a:pt x="409" y="952"/>
                  <a:pt x="413" y="953"/>
                </a:cubicBezTo>
                <a:cubicBezTo>
                  <a:pt x="418" y="953"/>
                  <a:pt x="423" y="954"/>
                  <a:pt x="427" y="955"/>
                </a:cubicBezTo>
                <a:cubicBezTo>
                  <a:pt x="441" y="956"/>
                  <a:pt x="441" y="956"/>
                  <a:pt x="441" y="956"/>
                </a:cubicBezTo>
                <a:cubicBezTo>
                  <a:pt x="448" y="957"/>
                  <a:pt x="448" y="957"/>
                  <a:pt x="448" y="957"/>
                </a:cubicBezTo>
                <a:cubicBezTo>
                  <a:pt x="452" y="957"/>
                  <a:pt x="452" y="957"/>
                  <a:pt x="452" y="957"/>
                </a:cubicBezTo>
                <a:cubicBezTo>
                  <a:pt x="450" y="957"/>
                  <a:pt x="455" y="957"/>
                  <a:pt x="455" y="957"/>
                </a:cubicBezTo>
                <a:cubicBezTo>
                  <a:pt x="456" y="957"/>
                  <a:pt x="456" y="957"/>
                  <a:pt x="456" y="957"/>
                </a:cubicBezTo>
                <a:cubicBezTo>
                  <a:pt x="457" y="957"/>
                  <a:pt x="457" y="957"/>
                  <a:pt x="457" y="957"/>
                </a:cubicBezTo>
                <a:cubicBezTo>
                  <a:pt x="469" y="958"/>
                  <a:pt x="469" y="958"/>
                  <a:pt x="469" y="958"/>
                </a:cubicBezTo>
                <a:cubicBezTo>
                  <a:pt x="475" y="959"/>
                  <a:pt x="487" y="959"/>
                  <a:pt x="497" y="959"/>
                </a:cubicBezTo>
                <a:cubicBezTo>
                  <a:pt x="505" y="959"/>
                  <a:pt x="505" y="959"/>
                  <a:pt x="505" y="959"/>
                </a:cubicBezTo>
                <a:cubicBezTo>
                  <a:pt x="512" y="958"/>
                  <a:pt x="512" y="958"/>
                  <a:pt x="512" y="958"/>
                </a:cubicBezTo>
                <a:cubicBezTo>
                  <a:pt x="527" y="958"/>
                  <a:pt x="527" y="958"/>
                  <a:pt x="527" y="958"/>
                </a:cubicBezTo>
                <a:cubicBezTo>
                  <a:pt x="536" y="957"/>
                  <a:pt x="546" y="956"/>
                  <a:pt x="555" y="955"/>
                </a:cubicBezTo>
                <a:cubicBezTo>
                  <a:pt x="565" y="954"/>
                  <a:pt x="574" y="952"/>
                  <a:pt x="584" y="951"/>
                </a:cubicBezTo>
                <a:cubicBezTo>
                  <a:pt x="622" y="944"/>
                  <a:pt x="659" y="933"/>
                  <a:pt x="695" y="917"/>
                </a:cubicBezTo>
                <a:cubicBezTo>
                  <a:pt x="731" y="902"/>
                  <a:pt x="764" y="883"/>
                  <a:pt x="796" y="861"/>
                </a:cubicBezTo>
                <a:cubicBezTo>
                  <a:pt x="827" y="839"/>
                  <a:pt x="856" y="814"/>
                  <a:pt x="882" y="786"/>
                </a:cubicBezTo>
                <a:cubicBezTo>
                  <a:pt x="933" y="730"/>
                  <a:pt x="972" y="664"/>
                  <a:pt x="996" y="596"/>
                </a:cubicBezTo>
                <a:cubicBezTo>
                  <a:pt x="1008" y="563"/>
                  <a:pt x="1016" y="528"/>
                  <a:pt x="1022" y="495"/>
                </a:cubicBezTo>
                <a:cubicBezTo>
                  <a:pt x="1023" y="486"/>
                  <a:pt x="1024" y="478"/>
                  <a:pt x="1025" y="470"/>
                </a:cubicBezTo>
                <a:cubicBezTo>
                  <a:pt x="1026" y="461"/>
                  <a:pt x="1027" y="453"/>
                  <a:pt x="1027" y="445"/>
                </a:cubicBezTo>
                <a:cubicBezTo>
                  <a:pt x="1028" y="448"/>
                  <a:pt x="1027" y="439"/>
                  <a:pt x="1027" y="440"/>
                </a:cubicBezTo>
                <a:cubicBezTo>
                  <a:pt x="1028" y="439"/>
                  <a:pt x="1028" y="439"/>
                  <a:pt x="1028" y="439"/>
                </a:cubicBezTo>
                <a:cubicBezTo>
                  <a:pt x="1028" y="438"/>
                  <a:pt x="1028" y="438"/>
                  <a:pt x="1028" y="438"/>
                </a:cubicBezTo>
                <a:cubicBezTo>
                  <a:pt x="1028" y="436"/>
                  <a:pt x="1028" y="436"/>
                  <a:pt x="1028" y="436"/>
                </a:cubicBezTo>
                <a:cubicBezTo>
                  <a:pt x="1028" y="432"/>
                  <a:pt x="1028" y="432"/>
                  <a:pt x="1028" y="432"/>
                </a:cubicBezTo>
                <a:cubicBezTo>
                  <a:pt x="1028" y="429"/>
                  <a:pt x="1028" y="426"/>
                  <a:pt x="1029" y="423"/>
                </a:cubicBezTo>
                <a:cubicBezTo>
                  <a:pt x="1029" y="418"/>
                  <a:pt x="1029" y="418"/>
                  <a:pt x="1029" y="418"/>
                </a:cubicBezTo>
                <a:cubicBezTo>
                  <a:pt x="1029" y="418"/>
                  <a:pt x="1029" y="416"/>
                  <a:pt x="1029" y="415"/>
                </a:cubicBezTo>
                <a:cubicBezTo>
                  <a:pt x="1029" y="412"/>
                  <a:pt x="1029" y="412"/>
                  <a:pt x="1029" y="412"/>
                </a:cubicBezTo>
                <a:cubicBezTo>
                  <a:pt x="1029" y="407"/>
                  <a:pt x="1029" y="403"/>
                  <a:pt x="1029" y="398"/>
                </a:cubicBezTo>
                <a:cubicBezTo>
                  <a:pt x="1029" y="393"/>
                  <a:pt x="1029" y="389"/>
                  <a:pt x="1029" y="384"/>
                </a:cubicBezTo>
                <a:cubicBezTo>
                  <a:pt x="1028" y="382"/>
                  <a:pt x="1028" y="380"/>
                  <a:pt x="1028" y="378"/>
                </a:cubicBezTo>
                <a:cubicBezTo>
                  <a:pt x="1028" y="372"/>
                  <a:pt x="1028" y="372"/>
                  <a:pt x="1028" y="372"/>
                </a:cubicBezTo>
                <a:cubicBezTo>
                  <a:pt x="1027" y="365"/>
                  <a:pt x="1027" y="357"/>
                  <a:pt x="1026" y="349"/>
                </a:cubicBezTo>
                <a:cubicBezTo>
                  <a:pt x="1025" y="341"/>
                  <a:pt x="1024" y="334"/>
                  <a:pt x="1024" y="326"/>
                </a:cubicBezTo>
                <a:cubicBezTo>
                  <a:pt x="1023" y="319"/>
                  <a:pt x="1021" y="311"/>
                  <a:pt x="1020" y="304"/>
                </a:cubicBezTo>
                <a:cubicBezTo>
                  <a:pt x="1019" y="297"/>
                  <a:pt x="1017" y="290"/>
                  <a:pt x="1016" y="283"/>
                </a:cubicBezTo>
                <a:cubicBezTo>
                  <a:pt x="1014" y="276"/>
                  <a:pt x="1013" y="269"/>
                  <a:pt x="1011" y="262"/>
                </a:cubicBezTo>
                <a:cubicBezTo>
                  <a:pt x="1009" y="255"/>
                  <a:pt x="1007" y="248"/>
                  <a:pt x="1005" y="242"/>
                </a:cubicBezTo>
                <a:cubicBezTo>
                  <a:pt x="1004" y="238"/>
                  <a:pt x="1004" y="235"/>
                  <a:pt x="1003" y="232"/>
                </a:cubicBezTo>
                <a:cubicBezTo>
                  <a:pt x="1002" y="229"/>
                  <a:pt x="1000" y="226"/>
                  <a:pt x="999" y="222"/>
                </a:cubicBezTo>
                <a:cubicBezTo>
                  <a:pt x="983" y="172"/>
                  <a:pt x="961" y="130"/>
                  <a:pt x="941" y="97"/>
                </a:cubicBezTo>
                <a:cubicBezTo>
                  <a:pt x="921" y="64"/>
                  <a:pt x="901" y="40"/>
                  <a:pt x="888" y="24"/>
                </a:cubicBezTo>
                <a:cubicBezTo>
                  <a:pt x="881" y="16"/>
                  <a:pt x="876" y="10"/>
                  <a:pt x="872" y="6"/>
                </a:cubicBezTo>
                <a:cubicBezTo>
                  <a:pt x="869" y="2"/>
                  <a:pt x="867" y="0"/>
                  <a:pt x="867" y="0"/>
                </a:cubicBezTo>
                <a:cubicBezTo>
                  <a:pt x="610" y="275"/>
                  <a:pt x="610" y="275"/>
                  <a:pt x="610" y="275"/>
                </a:cubicBezTo>
                <a:cubicBezTo>
                  <a:pt x="610" y="275"/>
                  <a:pt x="614" y="277"/>
                  <a:pt x="621" y="282"/>
                </a:cubicBezTo>
                <a:cubicBezTo>
                  <a:pt x="627" y="287"/>
                  <a:pt x="637" y="294"/>
                  <a:pt x="648" y="306"/>
                </a:cubicBezTo>
                <a:cubicBezTo>
                  <a:pt x="659" y="317"/>
                  <a:pt x="671" y="332"/>
                  <a:pt x="683" y="351"/>
                </a:cubicBezTo>
                <a:cubicBezTo>
                  <a:pt x="684" y="352"/>
                  <a:pt x="685" y="353"/>
                  <a:pt x="685" y="354"/>
                </a:cubicBezTo>
                <a:cubicBezTo>
                  <a:pt x="686" y="356"/>
                  <a:pt x="687" y="357"/>
                  <a:pt x="687" y="358"/>
                </a:cubicBezTo>
                <a:cubicBezTo>
                  <a:pt x="689" y="361"/>
                  <a:pt x="690" y="363"/>
                  <a:pt x="692" y="366"/>
                </a:cubicBezTo>
                <a:cubicBezTo>
                  <a:pt x="693" y="369"/>
                  <a:pt x="694" y="372"/>
                  <a:pt x="696" y="374"/>
                </a:cubicBezTo>
                <a:cubicBezTo>
                  <a:pt x="697" y="377"/>
                  <a:pt x="698" y="380"/>
                  <a:pt x="700" y="383"/>
                </a:cubicBezTo>
                <a:cubicBezTo>
                  <a:pt x="701" y="386"/>
                  <a:pt x="702" y="389"/>
                  <a:pt x="703" y="392"/>
                </a:cubicBezTo>
                <a:cubicBezTo>
                  <a:pt x="704" y="395"/>
                  <a:pt x="705" y="399"/>
                  <a:pt x="707" y="402"/>
                </a:cubicBezTo>
                <a:cubicBezTo>
                  <a:pt x="708" y="408"/>
                  <a:pt x="710" y="414"/>
                  <a:pt x="712" y="420"/>
                </a:cubicBezTo>
                <a:cubicBezTo>
                  <a:pt x="713" y="422"/>
                  <a:pt x="713" y="423"/>
                  <a:pt x="713" y="424"/>
                </a:cubicBezTo>
                <a:cubicBezTo>
                  <a:pt x="714" y="425"/>
                  <a:pt x="714" y="425"/>
                  <a:pt x="714" y="425"/>
                </a:cubicBezTo>
                <a:cubicBezTo>
                  <a:pt x="714" y="426"/>
                  <a:pt x="714" y="426"/>
                  <a:pt x="714" y="427"/>
                </a:cubicBezTo>
                <a:cubicBezTo>
                  <a:pt x="715" y="431"/>
                  <a:pt x="715" y="431"/>
                  <a:pt x="715" y="431"/>
                </a:cubicBezTo>
                <a:cubicBezTo>
                  <a:pt x="715" y="434"/>
                  <a:pt x="715" y="437"/>
                  <a:pt x="716" y="440"/>
                </a:cubicBezTo>
                <a:cubicBezTo>
                  <a:pt x="716" y="444"/>
                  <a:pt x="716" y="444"/>
                  <a:pt x="716" y="444"/>
                </a:cubicBezTo>
                <a:cubicBezTo>
                  <a:pt x="716" y="447"/>
                  <a:pt x="716" y="447"/>
                  <a:pt x="716" y="447"/>
                </a:cubicBezTo>
                <a:cubicBezTo>
                  <a:pt x="717" y="448"/>
                  <a:pt x="717" y="448"/>
                  <a:pt x="717" y="448"/>
                </a:cubicBezTo>
                <a:cubicBezTo>
                  <a:pt x="717" y="448"/>
                  <a:pt x="717" y="448"/>
                  <a:pt x="717" y="448"/>
                </a:cubicBezTo>
                <a:cubicBezTo>
                  <a:pt x="717" y="449"/>
                  <a:pt x="717" y="441"/>
                  <a:pt x="717" y="445"/>
                </a:cubicBezTo>
                <a:cubicBezTo>
                  <a:pt x="717" y="448"/>
                  <a:pt x="718" y="452"/>
                  <a:pt x="718" y="456"/>
                </a:cubicBezTo>
                <a:cubicBezTo>
                  <a:pt x="719" y="460"/>
                  <a:pt x="719" y="464"/>
                  <a:pt x="719" y="468"/>
                </a:cubicBezTo>
                <a:cubicBezTo>
                  <a:pt x="720" y="484"/>
                  <a:pt x="719" y="501"/>
                  <a:pt x="717" y="519"/>
                </a:cubicBezTo>
                <a:cubicBezTo>
                  <a:pt x="713" y="553"/>
                  <a:pt x="701" y="590"/>
                  <a:pt x="680" y="625"/>
                </a:cubicBezTo>
                <a:cubicBezTo>
                  <a:pt x="670" y="642"/>
                  <a:pt x="657" y="659"/>
                  <a:pt x="642" y="675"/>
                </a:cubicBezTo>
                <a:cubicBezTo>
                  <a:pt x="628" y="691"/>
                  <a:pt x="611" y="705"/>
                  <a:pt x="592" y="718"/>
                </a:cubicBezTo>
                <a:cubicBezTo>
                  <a:pt x="574" y="731"/>
                  <a:pt x="554" y="742"/>
                  <a:pt x="532" y="750"/>
                </a:cubicBezTo>
                <a:cubicBezTo>
                  <a:pt x="527" y="752"/>
                  <a:pt x="521" y="754"/>
                  <a:pt x="516" y="756"/>
                </a:cubicBezTo>
                <a:cubicBezTo>
                  <a:pt x="510" y="758"/>
                  <a:pt x="504" y="760"/>
                  <a:pt x="499" y="761"/>
                </a:cubicBezTo>
                <a:cubicBezTo>
                  <a:pt x="490" y="763"/>
                  <a:pt x="490" y="763"/>
                  <a:pt x="490" y="763"/>
                </a:cubicBezTo>
                <a:cubicBezTo>
                  <a:pt x="486" y="765"/>
                  <a:pt x="486" y="765"/>
                  <a:pt x="486" y="765"/>
                </a:cubicBezTo>
                <a:cubicBezTo>
                  <a:pt x="482" y="765"/>
                  <a:pt x="482" y="765"/>
                  <a:pt x="482" y="765"/>
                </a:cubicBezTo>
                <a:cubicBezTo>
                  <a:pt x="476" y="766"/>
                  <a:pt x="473" y="768"/>
                  <a:pt x="464" y="769"/>
                </a:cubicBezTo>
                <a:cubicBezTo>
                  <a:pt x="453" y="770"/>
                  <a:pt x="453" y="770"/>
                  <a:pt x="453" y="770"/>
                </a:cubicBezTo>
                <a:cubicBezTo>
                  <a:pt x="451" y="770"/>
                  <a:pt x="451" y="770"/>
                  <a:pt x="451" y="770"/>
                </a:cubicBezTo>
                <a:cubicBezTo>
                  <a:pt x="450" y="770"/>
                  <a:pt x="450" y="770"/>
                  <a:pt x="450" y="770"/>
                </a:cubicBezTo>
                <a:cubicBezTo>
                  <a:pt x="450" y="770"/>
                  <a:pt x="454" y="770"/>
                  <a:pt x="452" y="770"/>
                </a:cubicBezTo>
                <a:cubicBezTo>
                  <a:pt x="450" y="771"/>
                  <a:pt x="450" y="771"/>
                  <a:pt x="450" y="771"/>
                </a:cubicBezTo>
                <a:cubicBezTo>
                  <a:pt x="445" y="771"/>
                  <a:pt x="445" y="771"/>
                  <a:pt x="445" y="771"/>
                </a:cubicBezTo>
                <a:cubicBezTo>
                  <a:pt x="436" y="772"/>
                  <a:pt x="436" y="772"/>
                  <a:pt x="436" y="772"/>
                </a:cubicBezTo>
                <a:cubicBezTo>
                  <a:pt x="427" y="772"/>
                  <a:pt x="427" y="772"/>
                  <a:pt x="427" y="772"/>
                </a:cubicBezTo>
                <a:cubicBezTo>
                  <a:pt x="424" y="772"/>
                  <a:pt x="421" y="773"/>
                  <a:pt x="418" y="773"/>
                </a:cubicBezTo>
                <a:cubicBezTo>
                  <a:pt x="409" y="773"/>
                  <a:pt x="409" y="773"/>
                  <a:pt x="409" y="773"/>
                </a:cubicBezTo>
                <a:cubicBezTo>
                  <a:pt x="403" y="773"/>
                  <a:pt x="396" y="772"/>
                  <a:pt x="390" y="772"/>
                </a:cubicBezTo>
                <a:cubicBezTo>
                  <a:pt x="366" y="770"/>
                  <a:pt x="341" y="766"/>
                  <a:pt x="317" y="758"/>
                </a:cubicBezTo>
                <a:cubicBezTo>
                  <a:pt x="270" y="744"/>
                  <a:pt x="225" y="719"/>
                  <a:pt x="187" y="686"/>
                </a:cubicBezTo>
                <a:cubicBezTo>
                  <a:pt x="150" y="653"/>
                  <a:pt x="120" y="612"/>
                  <a:pt x="99" y="569"/>
                </a:cubicBezTo>
                <a:cubicBezTo>
                  <a:pt x="89" y="548"/>
                  <a:pt x="81" y="526"/>
                  <a:pt x="75" y="503"/>
                </a:cubicBezTo>
                <a:cubicBezTo>
                  <a:pt x="74" y="498"/>
                  <a:pt x="73" y="492"/>
                  <a:pt x="71" y="487"/>
                </a:cubicBezTo>
                <a:cubicBezTo>
                  <a:pt x="71" y="484"/>
                  <a:pt x="70" y="481"/>
                  <a:pt x="70" y="479"/>
                </a:cubicBezTo>
                <a:cubicBezTo>
                  <a:pt x="69" y="476"/>
                  <a:pt x="69" y="474"/>
                  <a:pt x="68" y="471"/>
                </a:cubicBezTo>
                <a:cubicBezTo>
                  <a:pt x="67" y="467"/>
                  <a:pt x="67" y="467"/>
                  <a:pt x="67" y="467"/>
                </a:cubicBezTo>
                <a:cubicBezTo>
                  <a:pt x="67" y="465"/>
                  <a:pt x="67" y="465"/>
                  <a:pt x="67" y="465"/>
                </a:cubicBezTo>
                <a:cubicBezTo>
                  <a:pt x="67" y="463"/>
                  <a:pt x="67" y="463"/>
                  <a:pt x="67" y="463"/>
                </a:cubicBezTo>
                <a:cubicBezTo>
                  <a:pt x="66" y="460"/>
                  <a:pt x="66" y="457"/>
                  <a:pt x="66" y="454"/>
                </a:cubicBezTo>
                <a:cubicBezTo>
                  <a:pt x="65" y="451"/>
                  <a:pt x="65" y="448"/>
                  <a:pt x="65" y="445"/>
                </a:cubicBezTo>
                <a:cubicBezTo>
                  <a:pt x="65" y="444"/>
                  <a:pt x="65" y="444"/>
                  <a:pt x="65" y="444"/>
                </a:cubicBezTo>
                <a:cubicBezTo>
                  <a:pt x="65" y="443"/>
                  <a:pt x="65" y="443"/>
                  <a:pt x="65" y="443"/>
                </a:cubicBezTo>
                <a:cubicBezTo>
                  <a:pt x="65" y="445"/>
                  <a:pt x="65" y="444"/>
                  <a:pt x="64" y="444"/>
                </a:cubicBezTo>
                <a:cubicBezTo>
                  <a:pt x="64" y="442"/>
                  <a:pt x="64" y="442"/>
                  <a:pt x="64" y="442"/>
                </a:cubicBezTo>
                <a:cubicBezTo>
                  <a:pt x="64" y="438"/>
                  <a:pt x="64" y="438"/>
                  <a:pt x="64" y="438"/>
                </a:cubicBezTo>
                <a:cubicBezTo>
                  <a:pt x="64" y="432"/>
                  <a:pt x="63" y="427"/>
                  <a:pt x="63" y="422"/>
                </a:cubicBezTo>
                <a:cubicBezTo>
                  <a:pt x="63" y="416"/>
                  <a:pt x="63" y="411"/>
                  <a:pt x="63" y="406"/>
                </a:cubicBezTo>
                <a:cubicBezTo>
                  <a:pt x="63" y="395"/>
                  <a:pt x="63" y="385"/>
                  <a:pt x="64" y="375"/>
                </a:cubicBezTo>
                <a:cubicBezTo>
                  <a:pt x="65" y="355"/>
                  <a:pt x="68" y="336"/>
                  <a:pt x="72" y="319"/>
                </a:cubicBezTo>
                <a:cubicBezTo>
                  <a:pt x="73" y="317"/>
                  <a:pt x="73" y="314"/>
                  <a:pt x="74" y="312"/>
                </a:cubicBezTo>
                <a:cubicBezTo>
                  <a:pt x="74" y="310"/>
                  <a:pt x="75" y="308"/>
                  <a:pt x="75" y="306"/>
                </a:cubicBezTo>
                <a:cubicBezTo>
                  <a:pt x="76" y="302"/>
                  <a:pt x="78" y="297"/>
                  <a:pt x="79" y="293"/>
                </a:cubicBezTo>
                <a:cubicBezTo>
                  <a:pt x="80" y="289"/>
                  <a:pt x="81" y="285"/>
                  <a:pt x="82" y="281"/>
                </a:cubicBezTo>
                <a:cubicBezTo>
                  <a:pt x="83" y="279"/>
                  <a:pt x="84" y="277"/>
                  <a:pt x="84" y="276"/>
                </a:cubicBezTo>
                <a:cubicBezTo>
                  <a:pt x="85" y="274"/>
                  <a:pt x="86" y="272"/>
                  <a:pt x="86" y="270"/>
                </a:cubicBezTo>
                <a:cubicBezTo>
                  <a:pt x="88" y="266"/>
                  <a:pt x="89" y="263"/>
                  <a:pt x="90" y="259"/>
                </a:cubicBezTo>
                <a:cubicBezTo>
                  <a:pt x="92" y="255"/>
                  <a:pt x="93" y="252"/>
                  <a:pt x="95" y="249"/>
                </a:cubicBezTo>
                <a:cubicBezTo>
                  <a:pt x="96" y="245"/>
                  <a:pt x="98" y="242"/>
                  <a:pt x="99" y="239"/>
                </a:cubicBezTo>
                <a:cubicBezTo>
                  <a:pt x="101" y="236"/>
                  <a:pt x="102" y="233"/>
                  <a:pt x="103" y="230"/>
                </a:cubicBezTo>
                <a:cubicBezTo>
                  <a:pt x="115" y="206"/>
                  <a:pt x="127" y="188"/>
                  <a:pt x="135" y="176"/>
                </a:cubicBezTo>
                <a:cubicBezTo>
                  <a:pt x="139" y="170"/>
                  <a:pt x="142" y="166"/>
                  <a:pt x="145" y="163"/>
                </a:cubicBezTo>
                <a:cubicBezTo>
                  <a:pt x="147" y="160"/>
                  <a:pt x="148" y="158"/>
                  <a:pt x="148" y="158"/>
                </a:cubicBezTo>
                <a:lnTo>
                  <a:pt x="145" y="156"/>
                </a:lnTo>
                <a:close/>
              </a:path>
            </a:pathLst>
          </a:custGeom>
          <a:solidFill>
            <a:srgbClr val="EBAC07"/>
          </a:solidFill>
          <a:ln>
            <a:noFill/>
          </a:ln>
        </p:spPr>
        <p:txBody>
          <a:bodyPr/>
          <a:lstStyle/>
          <a:p>
            <a:endParaRPr lang="zh-CN" altLang="en-US" sz="1200"/>
          </a:p>
        </p:txBody>
      </p:sp>
      <p:sp>
        <p:nvSpPr>
          <p:cNvPr id="41" name="Freeform 11"/>
          <p:cNvSpPr>
            <a:spLocks/>
          </p:cNvSpPr>
          <p:nvPr/>
        </p:nvSpPr>
        <p:spPr bwMode="auto">
          <a:xfrm>
            <a:off x="215988" y="1120670"/>
            <a:ext cx="1984772" cy="1529954"/>
          </a:xfrm>
          <a:custGeom>
            <a:avLst/>
            <a:gdLst>
              <a:gd name="T0" fmla="*/ 138 w 1067"/>
              <a:gd name="T1" fmla="*/ 12 h 823"/>
              <a:gd name="T2" fmla="*/ 102 w 1067"/>
              <a:gd name="T3" fmla="*/ 51 h 823"/>
              <a:gd name="T4" fmla="*/ 14 w 1067"/>
              <a:gd name="T5" fmla="*/ 223 h 823"/>
              <a:gd name="T6" fmla="*/ 1 w 1067"/>
              <a:gd name="T7" fmla="*/ 304 h 823"/>
              <a:gd name="T8" fmla="*/ 0 w 1067"/>
              <a:gd name="T9" fmla="*/ 321 h 823"/>
              <a:gd name="T10" fmla="*/ 0 w 1067"/>
              <a:gd name="T11" fmla="*/ 339 h 823"/>
              <a:gd name="T12" fmla="*/ 33 w 1067"/>
              <a:gd name="T13" fmla="*/ 509 h 823"/>
              <a:gd name="T14" fmla="*/ 270 w 1067"/>
              <a:gd name="T15" fmla="*/ 766 h 823"/>
              <a:gd name="T16" fmla="*/ 458 w 1067"/>
              <a:gd name="T17" fmla="*/ 820 h 823"/>
              <a:gd name="T18" fmla="*/ 463 w 1067"/>
              <a:gd name="T19" fmla="*/ 821 h 823"/>
              <a:gd name="T20" fmla="*/ 466 w 1067"/>
              <a:gd name="T21" fmla="*/ 821 h 823"/>
              <a:gd name="T22" fmla="*/ 480 w 1067"/>
              <a:gd name="T23" fmla="*/ 822 h 823"/>
              <a:gd name="T24" fmla="*/ 485 w 1067"/>
              <a:gd name="T25" fmla="*/ 822 h 823"/>
              <a:gd name="T26" fmla="*/ 512 w 1067"/>
              <a:gd name="T27" fmla="*/ 823 h 823"/>
              <a:gd name="T28" fmla="*/ 524 w 1067"/>
              <a:gd name="T29" fmla="*/ 822 h 823"/>
              <a:gd name="T30" fmla="*/ 572 w 1067"/>
              <a:gd name="T31" fmla="*/ 819 h 823"/>
              <a:gd name="T32" fmla="*/ 619 w 1067"/>
              <a:gd name="T33" fmla="*/ 811 h 823"/>
              <a:gd name="T34" fmla="*/ 809 w 1067"/>
              <a:gd name="T35" fmla="*/ 731 h 823"/>
              <a:gd name="T36" fmla="*/ 940 w 1067"/>
              <a:gd name="T37" fmla="*/ 611 h 823"/>
              <a:gd name="T38" fmla="*/ 958 w 1067"/>
              <a:gd name="T39" fmla="*/ 588 h 823"/>
              <a:gd name="T40" fmla="*/ 988 w 1067"/>
              <a:gd name="T41" fmla="*/ 542 h 823"/>
              <a:gd name="T42" fmla="*/ 1012 w 1067"/>
              <a:gd name="T43" fmla="*/ 496 h 823"/>
              <a:gd name="T44" fmla="*/ 1056 w 1067"/>
              <a:gd name="T45" fmla="*/ 366 h 823"/>
              <a:gd name="T46" fmla="*/ 1064 w 1067"/>
              <a:gd name="T47" fmla="*/ 315 h 823"/>
              <a:gd name="T48" fmla="*/ 691 w 1067"/>
              <a:gd name="T49" fmla="*/ 288 h 823"/>
              <a:gd name="T50" fmla="*/ 695 w 1067"/>
              <a:gd name="T51" fmla="*/ 311 h 823"/>
              <a:gd name="T52" fmla="*/ 696 w 1067"/>
              <a:gd name="T53" fmla="*/ 328 h 823"/>
              <a:gd name="T54" fmla="*/ 690 w 1067"/>
              <a:gd name="T55" fmla="*/ 390 h 823"/>
              <a:gd name="T56" fmla="*/ 686 w 1067"/>
              <a:gd name="T57" fmla="*/ 405 h 823"/>
              <a:gd name="T58" fmla="*/ 677 w 1067"/>
              <a:gd name="T59" fmla="*/ 429 h 823"/>
              <a:gd name="T60" fmla="*/ 673 w 1067"/>
              <a:gd name="T61" fmla="*/ 437 h 823"/>
              <a:gd name="T62" fmla="*/ 629 w 1067"/>
              <a:gd name="T63" fmla="*/ 504 h 823"/>
              <a:gd name="T64" fmla="*/ 509 w 1067"/>
              <a:gd name="T65" fmla="*/ 583 h 823"/>
              <a:gd name="T66" fmla="*/ 493 w 1067"/>
              <a:gd name="T67" fmla="*/ 588 h 823"/>
              <a:gd name="T68" fmla="*/ 484 w 1067"/>
              <a:gd name="T69" fmla="*/ 590 h 823"/>
              <a:gd name="T70" fmla="*/ 477 w 1067"/>
              <a:gd name="T71" fmla="*/ 592 h 823"/>
              <a:gd name="T72" fmla="*/ 470 w 1067"/>
              <a:gd name="T73" fmla="*/ 593 h 823"/>
              <a:gd name="T74" fmla="*/ 458 w 1067"/>
              <a:gd name="T75" fmla="*/ 595 h 823"/>
              <a:gd name="T76" fmla="*/ 459 w 1067"/>
              <a:gd name="T77" fmla="*/ 595 h 823"/>
              <a:gd name="T78" fmla="*/ 455 w 1067"/>
              <a:gd name="T79" fmla="*/ 595 h 823"/>
              <a:gd name="T80" fmla="*/ 229 w 1067"/>
              <a:gd name="T81" fmla="*/ 541 h 823"/>
              <a:gd name="T82" fmla="*/ 89 w 1067"/>
              <a:gd name="T83" fmla="*/ 344 h 823"/>
              <a:gd name="T84" fmla="*/ 84 w 1067"/>
              <a:gd name="T85" fmla="*/ 323 h 823"/>
              <a:gd name="T86" fmla="*/ 81 w 1067"/>
              <a:gd name="T87" fmla="*/ 310 h 823"/>
              <a:gd name="T88" fmla="*/ 79 w 1067"/>
              <a:gd name="T89" fmla="*/ 294 h 823"/>
              <a:gd name="T90" fmla="*/ 78 w 1067"/>
              <a:gd name="T91" fmla="*/ 288 h 823"/>
              <a:gd name="T92" fmla="*/ 78 w 1067"/>
              <a:gd name="T93" fmla="*/ 288 h 823"/>
              <a:gd name="T94" fmla="*/ 75 w 1067"/>
              <a:gd name="T95" fmla="*/ 232 h 823"/>
              <a:gd name="T96" fmla="*/ 118 w 1067"/>
              <a:gd name="T97" fmla="*/ 62 h 823"/>
              <a:gd name="T98" fmla="*/ 144 w 1067"/>
              <a:gd name="T99" fmla="*/ 17 h 823"/>
              <a:gd name="T100" fmla="*/ 152 w 1067"/>
              <a:gd name="T101" fmla="*/ 0 h 8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067" h="823">
                <a:moveTo>
                  <a:pt x="152" y="0"/>
                </a:moveTo>
                <a:cubicBezTo>
                  <a:pt x="152" y="0"/>
                  <a:pt x="147" y="4"/>
                  <a:pt x="138" y="12"/>
                </a:cubicBezTo>
                <a:cubicBezTo>
                  <a:pt x="134" y="16"/>
                  <a:pt x="129" y="22"/>
                  <a:pt x="122" y="28"/>
                </a:cubicBezTo>
                <a:cubicBezTo>
                  <a:pt x="116" y="34"/>
                  <a:pt x="109" y="42"/>
                  <a:pt x="102" y="51"/>
                </a:cubicBezTo>
                <a:cubicBezTo>
                  <a:pt x="87" y="68"/>
                  <a:pt x="70" y="91"/>
                  <a:pt x="55" y="120"/>
                </a:cubicBezTo>
                <a:cubicBezTo>
                  <a:pt x="39" y="148"/>
                  <a:pt x="24" y="183"/>
                  <a:pt x="14" y="223"/>
                </a:cubicBezTo>
                <a:cubicBezTo>
                  <a:pt x="9" y="243"/>
                  <a:pt x="5" y="265"/>
                  <a:pt x="2" y="287"/>
                </a:cubicBezTo>
                <a:cubicBezTo>
                  <a:pt x="2" y="293"/>
                  <a:pt x="1" y="298"/>
                  <a:pt x="1" y="304"/>
                </a:cubicBezTo>
                <a:cubicBezTo>
                  <a:pt x="1" y="306"/>
                  <a:pt x="0" y="309"/>
                  <a:pt x="0" y="312"/>
                </a:cubicBezTo>
                <a:cubicBezTo>
                  <a:pt x="0" y="315"/>
                  <a:pt x="0" y="318"/>
                  <a:pt x="0" y="321"/>
                </a:cubicBezTo>
                <a:cubicBezTo>
                  <a:pt x="0" y="324"/>
                  <a:pt x="0" y="327"/>
                  <a:pt x="0" y="330"/>
                </a:cubicBezTo>
                <a:cubicBezTo>
                  <a:pt x="0" y="333"/>
                  <a:pt x="0" y="336"/>
                  <a:pt x="0" y="339"/>
                </a:cubicBezTo>
                <a:cubicBezTo>
                  <a:pt x="0" y="345"/>
                  <a:pt x="0" y="351"/>
                  <a:pt x="0" y="357"/>
                </a:cubicBezTo>
                <a:cubicBezTo>
                  <a:pt x="3" y="406"/>
                  <a:pt x="13" y="458"/>
                  <a:pt x="33" y="509"/>
                </a:cubicBezTo>
                <a:cubicBezTo>
                  <a:pt x="54" y="561"/>
                  <a:pt x="84" y="611"/>
                  <a:pt x="124" y="655"/>
                </a:cubicBezTo>
                <a:cubicBezTo>
                  <a:pt x="164" y="700"/>
                  <a:pt x="214" y="738"/>
                  <a:pt x="270" y="766"/>
                </a:cubicBezTo>
                <a:cubicBezTo>
                  <a:pt x="326" y="795"/>
                  <a:pt x="389" y="814"/>
                  <a:pt x="452" y="820"/>
                </a:cubicBezTo>
                <a:cubicBezTo>
                  <a:pt x="458" y="820"/>
                  <a:pt x="458" y="820"/>
                  <a:pt x="458" y="820"/>
                </a:cubicBezTo>
                <a:cubicBezTo>
                  <a:pt x="459" y="821"/>
                  <a:pt x="459" y="821"/>
                  <a:pt x="459" y="821"/>
                </a:cubicBezTo>
                <a:cubicBezTo>
                  <a:pt x="457" y="821"/>
                  <a:pt x="463" y="821"/>
                  <a:pt x="463" y="821"/>
                </a:cubicBezTo>
                <a:cubicBezTo>
                  <a:pt x="464" y="821"/>
                  <a:pt x="464" y="821"/>
                  <a:pt x="464" y="821"/>
                </a:cubicBezTo>
                <a:cubicBezTo>
                  <a:pt x="466" y="821"/>
                  <a:pt x="466" y="821"/>
                  <a:pt x="466" y="821"/>
                </a:cubicBezTo>
                <a:cubicBezTo>
                  <a:pt x="476" y="822"/>
                  <a:pt x="476" y="822"/>
                  <a:pt x="476" y="822"/>
                </a:cubicBezTo>
                <a:cubicBezTo>
                  <a:pt x="480" y="822"/>
                  <a:pt x="480" y="822"/>
                  <a:pt x="480" y="822"/>
                </a:cubicBezTo>
                <a:cubicBezTo>
                  <a:pt x="483" y="822"/>
                  <a:pt x="483" y="822"/>
                  <a:pt x="483" y="822"/>
                </a:cubicBezTo>
                <a:cubicBezTo>
                  <a:pt x="483" y="822"/>
                  <a:pt x="484" y="822"/>
                  <a:pt x="485" y="822"/>
                </a:cubicBezTo>
                <a:cubicBezTo>
                  <a:pt x="499" y="823"/>
                  <a:pt x="499" y="823"/>
                  <a:pt x="499" y="823"/>
                </a:cubicBezTo>
                <a:cubicBezTo>
                  <a:pt x="512" y="823"/>
                  <a:pt x="512" y="823"/>
                  <a:pt x="512" y="823"/>
                </a:cubicBezTo>
                <a:cubicBezTo>
                  <a:pt x="514" y="823"/>
                  <a:pt x="516" y="823"/>
                  <a:pt x="518" y="823"/>
                </a:cubicBezTo>
                <a:cubicBezTo>
                  <a:pt x="524" y="822"/>
                  <a:pt x="524" y="822"/>
                  <a:pt x="524" y="822"/>
                </a:cubicBezTo>
                <a:cubicBezTo>
                  <a:pt x="532" y="822"/>
                  <a:pt x="540" y="822"/>
                  <a:pt x="548" y="821"/>
                </a:cubicBezTo>
                <a:cubicBezTo>
                  <a:pt x="556" y="820"/>
                  <a:pt x="564" y="820"/>
                  <a:pt x="572" y="819"/>
                </a:cubicBezTo>
                <a:cubicBezTo>
                  <a:pt x="579" y="818"/>
                  <a:pt x="587" y="817"/>
                  <a:pt x="595" y="816"/>
                </a:cubicBezTo>
                <a:cubicBezTo>
                  <a:pt x="603" y="814"/>
                  <a:pt x="611" y="813"/>
                  <a:pt x="619" y="811"/>
                </a:cubicBezTo>
                <a:cubicBezTo>
                  <a:pt x="626" y="810"/>
                  <a:pt x="634" y="808"/>
                  <a:pt x="642" y="806"/>
                </a:cubicBezTo>
                <a:cubicBezTo>
                  <a:pt x="702" y="790"/>
                  <a:pt x="760" y="764"/>
                  <a:pt x="809" y="731"/>
                </a:cubicBezTo>
                <a:cubicBezTo>
                  <a:pt x="858" y="699"/>
                  <a:pt x="900" y="660"/>
                  <a:pt x="934" y="619"/>
                </a:cubicBezTo>
                <a:cubicBezTo>
                  <a:pt x="936" y="616"/>
                  <a:pt x="938" y="614"/>
                  <a:pt x="940" y="611"/>
                </a:cubicBezTo>
                <a:cubicBezTo>
                  <a:pt x="942" y="609"/>
                  <a:pt x="944" y="606"/>
                  <a:pt x="946" y="604"/>
                </a:cubicBezTo>
                <a:cubicBezTo>
                  <a:pt x="950" y="598"/>
                  <a:pt x="954" y="593"/>
                  <a:pt x="958" y="588"/>
                </a:cubicBezTo>
                <a:cubicBezTo>
                  <a:pt x="965" y="578"/>
                  <a:pt x="972" y="568"/>
                  <a:pt x="979" y="557"/>
                </a:cubicBezTo>
                <a:cubicBezTo>
                  <a:pt x="982" y="552"/>
                  <a:pt x="985" y="547"/>
                  <a:pt x="988" y="542"/>
                </a:cubicBezTo>
                <a:cubicBezTo>
                  <a:pt x="991" y="536"/>
                  <a:pt x="994" y="531"/>
                  <a:pt x="997" y="526"/>
                </a:cubicBezTo>
                <a:cubicBezTo>
                  <a:pt x="1002" y="516"/>
                  <a:pt x="1007" y="506"/>
                  <a:pt x="1012" y="496"/>
                </a:cubicBezTo>
                <a:cubicBezTo>
                  <a:pt x="1031" y="456"/>
                  <a:pt x="1043" y="419"/>
                  <a:pt x="1050" y="388"/>
                </a:cubicBezTo>
                <a:cubicBezTo>
                  <a:pt x="1053" y="380"/>
                  <a:pt x="1054" y="373"/>
                  <a:pt x="1056" y="366"/>
                </a:cubicBezTo>
                <a:cubicBezTo>
                  <a:pt x="1057" y="359"/>
                  <a:pt x="1059" y="352"/>
                  <a:pt x="1059" y="346"/>
                </a:cubicBezTo>
                <a:cubicBezTo>
                  <a:pt x="1061" y="334"/>
                  <a:pt x="1063" y="323"/>
                  <a:pt x="1064" y="315"/>
                </a:cubicBezTo>
                <a:cubicBezTo>
                  <a:pt x="1066" y="297"/>
                  <a:pt x="1067" y="288"/>
                  <a:pt x="1067" y="288"/>
                </a:cubicBezTo>
                <a:cubicBezTo>
                  <a:pt x="691" y="288"/>
                  <a:pt x="691" y="288"/>
                  <a:pt x="691" y="288"/>
                </a:cubicBezTo>
                <a:cubicBezTo>
                  <a:pt x="691" y="288"/>
                  <a:pt x="692" y="292"/>
                  <a:pt x="693" y="299"/>
                </a:cubicBezTo>
                <a:cubicBezTo>
                  <a:pt x="694" y="302"/>
                  <a:pt x="694" y="306"/>
                  <a:pt x="695" y="311"/>
                </a:cubicBezTo>
                <a:cubicBezTo>
                  <a:pt x="695" y="314"/>
                  <a:pt x="695" y="316"/>
                  <a:pt x="695" y="319"/>
                </a:cubicBezTo>
                <a:cubicBezTo>
                  <a:pt x="696" y="322"/>
                  <a:pt x="696" y="325"/>
                  <a:pt x="696" y="328"/>
                </a:cubicBezTo>
                <a:cubicBezTo>
                  <a:pt x="696" y="341"/>
                  <a:pt x="696" y="357"/>
                  <a:pt x="693" y="376"/>
                </a:cubicBezTo>
                <a:cubicBezTo>
                  <a:pt x="692" y="380"/>
                  <a:pt x="691" y="385"/>
                  <a:pt x="690" y="390"/>
                </a:cubicBezTo>
                <a:cubicBezTo>
                  <a:pt x="689" y="392"/>
                  <a:pt x="688" y="395"/>
                  <a:pt x="688" y="398"/>
                </a:cubicBezTo>
                <a:cubicBezTo>
                  <a:pt x="687" y="400"/>
                  <a:pt x="686" y="403"/>
                  <a:pt x="686" y="405"/>
                </a:cubicBezTo>
                <a:cubicBezTo>
                  <a:pt x="684" y="410"/>
                  <a:pt x="682" y="415"/>
                  <a:pt x="680" y="421"/>
                </a:cubicBezTo>
                <a:cubicBezTo>
                  <a:pt x="679" y="424"/>
                  <a:pt x="678" y="426"/>
                  <a:pt x="677" y="429"/>
                </a:cubicBezTo>
                <a:cubicBezTo>
                  <a:pt x="677" y="430"/>
                  <a:pt x="676" y="432"/>
                  <a:pt x="675" y="433"/>
                </a:cubicBezTo>
                <a:cubicBezTo>
                  <a:pt x="675" y="434"/>
                  <a:pt x="674" y="436"/>
                  <a:pt x="673" y="437"/>
                </a:cubicBezTo>
                <a:cubicBezTo>
                  <a:pt x="669" y="448"/>
                  <a:pt x="662" y="459"/>
                  <a:pt x="655" y="471"/>
                </a:cubicBezTo>
                <a:cubicBezTo>
                  <a:pt x="648" y="482"/>
                  <a:pt x="639" y="493"/>
                  <a:pt x="629" y="504"/>
                </a:cubicBezTo>
                <a:cubicBezTo>
                  <a:pt x="610" y="526"/>
                  <a:pt x="585" y="546"/>
                  <a:pt x="556" y="562"/>
                </a:cubicBezTo>
                <a:cubicBezTo>
                  <a:pt x="541" y="571"/>
                  <a:pt x="525" y="578"/>
                  <a:pt x="509" y="583"/>
                </a:cubicBezTo>
                <a:cubicBezTo>
                  <a:pt x="504" y="585"/>
                  <a:pt x="500" y="586"/>
                  <a:pt x="496" y="587"/>
                </a:cubicBezTo>
                <a:cubicBezTo>
                  <a:pt x="493" y="588"/>
                  <a:pt x="493" y="588"/>
                  <a:pt x="493" y="588"/>
                </a:cubicBezTo>
                <a:cubicBezTo>
                  <a:pt x="491" y="588"/>
                  <a:pt x="490" y="589"/>
                  <a:pt x="489" y="589"/>
                </a:cubicBezTo>
                <a:cubicBezTo>
                  <a:pt x="484" y="590"/>
                  <a:pt x="484" y="590"/>
                  <a:pt x="484" y="590"/>
                </a:cubicBezTo>
                <a:cubicBezTo>
                  <a:pt x="479" y="592"/>
                  <a:pt x="479" y="592"/>
                  <a:pt x="479" y="592"/>
                </a:cubicBezTo>
                <a:cubicBezTo>
                  <a:pt x="478" y="592"/>
                  <a:pt x="478" y="592"/>
                  <a:pt x="477" y="592"/>
                </a:cubicBezTo>
                <a:cubicBezTo>
                  <a:pt x="474" y="593"/>
                  <a:pt x="474" y="593"/>
                  <a:pt x="474" y="593"/>
                </a:cubicBezTo>
                <a:cubicBezTo>
                  <a:pt x="470" y="593"/>
                  <a:pt x="470" y="593"/>
                  <a:pt x="470" y="593"/>
                </a:cubicBezTo>
                <a:cubicBezTo>
                  <a:pt x="460" y="594"/>
                  <a:pt x="460" y="594"/>
                  <a:pt x="460" y="594"/>
                </a:cubicBezTo>
                <a:cubicBezTo>
                  <a:pt x="458" y="595"/>
                  <a:pt x="458" y="595"/>
                  <a:pt x="458" y="595"/>
                </a:cubicBezTo>
                <a:cubicBezTo>
                  <a:pt x="457" y="595"/>
                  <a:pt x="457" y="595"/>
                  <a:pt x="457" y="595"/>
                </a:cubicBezTo>
                <a:cubicBezTo>
                  <a:pt x="456" y="595"/>
                  <a:pt x="462" y="595"/>
                  <a:pt x="459" y="595"/>
                </a:cubicBezTo>
                <a:cubicBezTo>
                  <a:pt x="459" y="595"/>
                  <a:pt x="459" y="595"/>
                  <a:pt x="459" y="595"/>
                </a:cubicBezTo>
                <a:cubicBezTo>
                  <a:pt x="455" y="595"/>
                  <a:pt x="455" y="595"/>
                  <a:pt x="455" y="595"/>
                </a:cubicBezTo>
                <a:cubicBezTo>
                  <a:pt x="418" y="601"/>
                  <a:pt x="379" y="599"/>
                  <a:pt x="340" y="590"/>
                </a:cubicBezTo>
                <a:cubicBezTo>
                  <a:pt x="301" y="581"/>
                  <a:pt x="263" y="564"/>
                  <a:pt x="229" y="541"/>
                </a:cubicBezTo>
                <a:cubicBezTo>
                  <a:pt x="195" y="517"/>
                  <a:pt x="165" y="487"/>
                  <a:pt x="141" y="454"/>
                </a:cubicBezTo>
                <a:cubicBezTo>
                  <a:pt x="117" y="420"/>
                  <a:pt x="100" y="382"/>
                  <a:pt x="89" y="344"/>
                </a:cubicBezTo>
                <a:cubicBezTo>
                  <a:pt x="88" y="339"/>
                  <a:pt x="87" y="335"/>
                  <a:pt x="85" y="330"/>
                </a:cubicBezTo>
                <a:cubicBezTo>
                  <a:pt x="85" y="327"/>
                  <a:pt x="84" y="325"/>
                  <a:pt x="84" y="323"/>
                </a:cubicBezTo>
                <a:cubicBezTo>
                  <a:pt x="83" y="321"/>
                  <a:pt x="83" y="318"/>
                  <a:pt x="82" y="316"/>
                </a:cubicBezTo>
                <a:cubicBezTo>
                  <a:pt x="82" y="314"/>
                  <a:pt x="81" y="312"/>
                  <a:pt x="81" y="310"/>
                </a:cubicBezTo>
                <a:cubicBezTo>
                  <a:pt x="80" y="307"/>
                  <a:pt x="80" y="304"/>
                  <a:pt x="80" y="302"/>
                </a:cubicBezTo>
                <a:cubicBezTo>
                  <a:pt x="79" y="299"/>
                  <a:pt x="79" y="297"/>
                  <a:pt x="79" y="294"/>
                </a:cubicBezTo>
                <a:cubicBezTo>
                  <a:pt x="78" y="290"/>
                  <a:pt x="78" y="290"/>
                  <a:pt x="78" y="290"/>
                </a:cubicBezTo>
                <a:cubicBezTo>
                  <a:pt x="78" y="288"/>
                  <a:pt x="78" y="288"/>
                  <a:pt x="78" y="288"/>
                </a:cubicBezTo>
                <a:cubicBezTo>
                  <a:pt x="78" y="288"/>
                  <a:pt x="78" y="288"/>
                  <a:pt x="78" y="288"/>
                </a:cubicBezTo>
                <a:cubicBezTo>
                  <a:pt x="78" y="287"/>
                  <a:pt x="78" y="288"/>
                  <a:pt x="78" y="288"/>
                </a:cubicBezTo>
                <a:cubicBezTo>
                  <a:pt x="78" y="287"/>
                  <a:pt x="78" y="287"/>
                  <a:pt x="78" y="287"/>
                </a:cubicBezTo>
                <a:cubicBezTo>
                  <a:pt x="75" y="268"/>
                  <a:pt x="75" y="250"/>
                  <a:pt x="75" y="232"/>
                </a:cubicBezTo>
                <a:cubicBezTo>
                  <a:pt x="76" y="196"/>
                  <a:pt x="81" y="163"/>
                  <a:pt x="90" y="134"/>
                </a:cubicBezTo>
                <a:cubicBezTo>
                  <a:pt x="98" y="106"/>
                  <a:pt x="108" y="81"/>
                  <a:pt x="118" y="62"/>
                </a:cubicBezTo>
                <a:cubicBezTo>
                  <a:pt x="123" y="52"/>
                  <a:pt x="128" y="43"/>
                  <a:pt x="133" y="36"/>
                </a:cubicBezTo>
                <a:cubicBezTo>
                  <a:pt x="137" y="29"/>
                  <a:pt x="141" y="22"/>
                  <a:pt x="144" y="17"/>
                </a:cubicBezTo>
                <a:cubicBezTo>
                  <a:pt x="151" y="8"/>
                  <a:pt x="155" y="2"/>
                  <a:pt x="155" y="2"/>
                </a:cubicBezTo>
                <a:lnTo>
                  <a:pt x="152" y="0"/>
                </a:lnTo>
                <a:close/>
              </a:path>
            </a:pathLst>
          </a:custGeom>
          <a:solidFill>
            <a:srgbClr val="A2B932"/>
          </a:solidFill>
          <a:ln>
            <a:noFill/>
          </a:ln>
        </p:spPr>
        <p:txBody>
          <a:bodyPr/>
          <a:lstStyle/>
          <a:p>
            <a:endParaRPr lang="zh-CN" altLang="en-US" sz="1200"/>
          </a:p>
        </p:txBody>
      </p:sp>
      <p:sp>
        <p:nvSpPr>
          <p:cNvPr id="42" name="Freeform 12"/>
          <p:cNvSpPr>
            <a:spLocks/>
          </p:cNvSpPr>
          <p:nvPr/>
        </p:nvSpPr>
        <p:spPr bwMode="auto">
          <a:xfrm>
            <a:off x="188603" y="1120670"/>
            <a:ext cx="1478756" cy="1604963"/>
          </a:xfrm>
          <a:custGeom>
            <a:avLst/>
            <a:gdLst>
              <a:gd name="T0" fmla="*/ 144 w 795"/>
              <a:gd name="T1" fmla="*/ 20 h 863"/>
              <a:gd name="T2" fmla="*/ 87 w 795"/>
              <a:gd name="T3" fmla="*/ 83 h 863"/>
              <a:gd name="T4" fmla="*/ 7 w 795"/>
              <a:gd name="T5" fmla="*/ 276 h 863"/>
              <a:gd name="T6" fmla="*/ 5 w 795"/>
              <a:gd name="T7" fmla="*/ 288 h 863"/>
              <a:gd name="T8" fmla="*/ 4 w 795"/>
              <a:gd name="T9" fmla="*/ 291 h 863"/>
              <a:gd name="T10" fmla="*/ 2 w 795"/>
              <a:gd name="T11" fmla="*/ 314 h 863"/>
              <a:gd name="T12" fmla="*/ 0 w 795"/>
              <a:gd name="T13" fmla="*/ 337 h 863"/>
              <a:gd name="T14" fmla="*/ 0 w 795"/>
              <a:gd name="T15" fmla="*/ 364 h 863"/>
              <a:gd name="T16" fmla="*/ 6 w 795"/>
              <a:gd name="T17" fmla="*/ 426 h 863"/>
              <a:gd name="T18" fmla="*/ 12 w 795"/>
              <a:gd name="T19" fmla="*/ 458 h 863"/>
              <a:gd name="T20" fmla="*/ 20 w 795"/>
              <a:gd name="T21" fmla="*/ 490 h 863"/>
              <a:gd name="T22" fmla="*/ 167 w 795"/>
              <a:gd name="T23" fmla="*/ 722 h 863"/>
              <a:gd name="T24" fmla="*/ 443 w 795"/>
              <a:gd name="T25" fmla="*/ 855 h 863"/>
              <a:gd name="T26" fmla="*/ 471 w 795"/>
              <a:gd name="T27" fmla="*/ 859 h 863"/>
              <a:gd name="T28" fmla="*/ 474 w 795"/>
              <a:gd name="T29" fmla="*/ 860 h 863"/>
              <a:gd name="T30" fmla="*/ 508 w 795"/>
              <a:gd name="T31" fmla="*/ 863 h 863"/>
              <a:gd name="T32" fmla="*/ 511 w 795"/>
              <a:gd name="T33" fmla="*/ 863 h 863"/>
              <a:gd name="T34" fmla="*/ 549 w 795"/>
              <a:gd name="T35" fmla="*/ 863 h 863"/>
              <a:gd name="T36" fmla="*/ 592 w 795"/>
              <a:gd name="T37" fmla="*/ 861 h 863"/>
              <a:gd name="T38" fmla="*/ 618 w 795"/>
              <a:gd name="T39" fmla="*/ 858 h 863"/>
              <a:gd name="T40" fmla="*/ 677 w 795"/>
              <a:gd name="T41" fmla="*/ 847 h 863"/>
              <a:gd name="T42" fmla="*/ 725 w 795"/>
              <a:gd name="T43" fmla="*/ 833 h 863"/>
              <a:gd name="T44" fmla="*/ 795 w 795"/>
              <a:gd name="T45" fmla="*/ 804 h 863"/>
              <a:gd name="T46" fmla="*/ 584 w 795"/>
              <a:gd name="T47" fmla="*/ 497 h 863"/>
              <a:gd name="T48" fmla="*/ 562 w 795"/>
              <a:gd name="T49" fmla="*/ 516 h 863"/>
              <a:gd name="T50" fmla="*/ 546 w 795"/>
              <a:gd name="T51" fmla="*/ 527 h 863"/>
              <a:gd name="T52" fmla="*/ 529 w 795"/>
              <a:gd name="T53" fmla="*/ 536 h 863"/>
              <a:gd name="T54" fmla="*/ 509 w 795"/>
              <a:gd name="T55" fmla="*/ 545 h 863"/>
              <a:gd name="T56" fmla="*/ 499 w 795"/>
              <a:gd name="T57" fmla="*/ 550 h 863"/>
              <a:gd name="T58" fmla="*/ 497 w 795"/>
              <a:gd name="T59" fmla="*/ 551 h 863"/>
              <a:gd name="T60" fmla="*/ 474 w 795"/>
              <a:gd name="T61" fmla="*/ 556 h 863"/>
              <a:gd name="T62" fmla="*/ 473 w 795"/>
              <a:gd name="T63" fmla="*/ 556 h 863"/>
              <a:gd name="T64" fmla="*/ 459 w 795"/>
              <a:gd name="T65" fmla="*/ 559 h 863"/>
              <a:gd name="T66" fmla="*/ 297 w 795"/>
              <a:gd name="T67" fmla="*/ 539 h 863"/>
              <a:gd name="T68" fmla="*/ 162 w 795"/>
              <a:gd name="T69" fmla="*/ 427 h 863"/>
              <a:gd name="T70" fmla="*/ 149 w 795"/>
              <a:gd name="T71" fmla="*/ 408 h 863"/>
              <a:gd name="T72" fmla="*/ 138 w 795"/>
              <a:gd name="T73" fmla="*/ 387 h 863"/>
              <a:gd name="T74" fmla="*/ 120 w 795"/>
              <a:gd name="T75" fmla="*/ 345 h 863"/>
              <a:gd name="T76" fmla="*/ 114 w 795"/>
              <a:gd name="T77" fmla="*/ 325 h 863"/>
              <a:gd name="T78" fmla="*/ 110 w 795"/>
              <a:gd name="T79" fmla="*/ 310 h 863"/>
              <a:gd name="T80" fmla="*/ 106 w 795"/>
              <a:gd name="T81" fmla="*/ 288 h 863"/>
              <a:gd name="T82" fmla="*/ 105 w 795"/>
              <a:gd name="T83" fmla="*/ 288 h 863"/>
              <a:gd name="T84" fmla="*/ 104 w 795"/>
              <a:gd name="T85" fmla="*/ 278 h 863"/>
              <a:gd name="T86" fmla="*/ 121 w 795"/>
              <a:gd name="T87" fmla="*/ 100 h 863"/>
              <a:gd name="T88" fmla="*/ 154 w 795"/>
              <a:gd name="T89" fmla="*/ 28 h 863"/>
              <a:gd name="T90" fmla="*/ 167 w 795"/>
              <a:gd name="T91" fmla="*/ 0 h 8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95" h="863">
                <a:moveTo>
                  <a:pt x="167" y="0"/>
                </a:moveTo>
                <a:cubicBezTo>
                  <a:pt x="167" y="0"/>
                  <a:pt x="164" y="3"/>
                  <a:pt x="157" y="9"/>
                </a:cubicBezTo>
                <a:cubicBezTo>
                  <a:pt x="153" y="11"/>
                  <a:pt x="149" y="15"/>
                  <a:pt x="144" y="20"/>
                </a:cubicBezTo>
                <a:cubicBezTo>
                  <a:pt x="142" y="22"/>
                  <a:pt x="139" y="24"/>
                  <a:pt x="136" y="27"/>
                </a:cubicBezTo>
                <a:cubicBezTo>
                  <a:pt x="134" y="30"/>
                  <a:pt x="131" y="32"/>
                  <a:pt x="128" y="35"/>
                </a:cubicBezTo>
                <a:cubicBezTo>
                  <a:pt x="116" y="48"/>
                  <a:pt x="101" y="63"/>
                  <a:pt x="87" y="83"/>
                </a:cubicBezTo>
                <a:cubicBezTo>
                  <a:pt x="73" y="102"/>
                  <a:pt x="58" y="126"/>
                  <a:pt x="45" y="154"/>
                </a:cubicBezTo>
                <a:cubicBezTo>
                  <a:pt x="31" y="181"/>
                  <a:pt x="20" y="213"/>
                  <a:pt x="12" y="249"/>
                </a:cubicBezTo>
                <a:cubicBezTo>
                  <a:pt x="10" y="257"/>
                  <a:pt x="8" y="266"/>
                  <a:pt x="7" y="276"/>
                </a:cubicBezTo>
                <a:cubicBezTo>
                  <a:pt x="6" y="278"/>
                  <a:pt x="6" y="280"/>
                  <a:pt x="5" y="283"/>
                </a:cubicBezTo>
                <a:cubicBezTo>
                  <a:pt x="5" y="286"/>
                  <a:pt x="5" y="286"/>
                  <a:pt x="5" y="286"/>
                </a:cubicBezTo>
                <a:cubicBezTo>
                  <a:pt x="5" y="288"/>
                  <a:pt x="5" y="288"/>
                  <a:pt x="5" y="288"/>
                </a:cubicBezTo>
                <a:cubicBezTo>
                  <a:pt x="5" y="289"/>
                  <a:pt x="4" y="287"/>
                  <a:pt x="4" y="290"/>
                </a:cubicBezTo>
                <a:cubicBezTo>
                  <a:pt x="4" y="290"/>
                  <a:pt x="4" y="290"/>
                  <a:pt x="4" y="290"/>
                </a:cubicBezTo>
                <a:cubicBezTo>
                  <a:pt x="4" y="291"/>
                  <a:pt x="4" y="291"/>
                  <a:pt x="4" y="291"/>
                </a:cubicBezTo>
                <a:cubicBezTo>
                  <a:pt x="4" y="295"/>
                  <a:pt x="3" y="299"/>
                  <a:pt x="3" y="304"/>
                </a:cubicBezTo>
                <a:cubicBezTo>
                  <a:pt x="2" y="310"/>
                  <a:pt x="2" y="310"/>
                  <a:pt x="2" y="310"/>
                </a:cubicBezTo>
                <a:cubicBezTo>
                  <a:pt x="2" y="311"/>
                  <a:pt x="2" y="312"/>
                  <a:pt x="2" y="314"/>
                </a:cubicBezTo>
                <a:cubicBezTo>
                  <a:pt x="1" y="317"/>
                  <a:pt x="1" y="317"/>
                  <a:pt x="1" y="317"/>
                </a:cubicBezTo>
                <a:cubicBezTo>
                  <a:pt x="1" y="323"/>
                  <a:pt x="1" y="328"/>
                  <a:pt x="1" y="333"/>
                </a:cubicBezTo>
                <a:cubicBezTo>
                  <a:pt x="0" y="337"/>
                  <a:pt x="0" y="337"/>
                  <a:pt x="0" y="337"/>
                </a:cubicBezTo>
                <a:cubicBezTo>
                  <a:pt x="0" y="341"/>
                  <a:pt x="0" y="341"/>
                  <a:pt x="0" y="341"/>
                </a:cubicBezTo>
                <a:cubicBezTo>
                  <a:pt x="0" y="348"/>
                  <a:pt x="0" y="348"/>
                  <a:pt x="0" y="348"/>
                </a:cubicBezTo>
                <a:cubicBezTo>
                  <a:pt x="0" y="353"/>
                  <a:pt x="0" y="358"/>
                  <a:pt x="0" y="364"/>
                </a:cubicBezTo>
                <a:cubicBezTo>
                  <a:pt x="1" y="374"/>
                  <a:pt x="1" y="384"/>
                  <a:pt x="2" y="395"/>
                </a:cubicBezTo>
                <a:cubicBezTo>
                  <a:pt x="3" y="400"/>
                  <a:pt x="3" y="405"/>
                  <a:pt x="4" y="410"/>
                </a:cubicBezTo>
                <a:cubicBezTo>
                  <a:pt x="4" y="415"/>
                  <a:pt x="5" y="421"/>
                  <a:pt x="6" y="426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42"/>
                  <a:pt x="9" y="442"/>
                  <a:pt x="9" y="442"/>
                </a:cubicBezTo>
                <a:cubicBezTo>
                  <a:pt x="10" y="447"/>
                  <a:pt x="11" y="453"/>
                  <a:pt x="12" y="458"/>
                </a:cubicBezTo>
                <a:cubicBezTo>
                  <a:pt x="13" y="463"/>
                  <a:pt x="14" y="469"/>
                  <a:pt x="16" y="474"/>
                </a:cubicBezTo>
                <a:cubicBezTo>
                  <a:pt x="18" y="482"/>
                  <a:pt x="18" y="482"/>
                  <a:pt x="18" y="482"/>
                </a:cubicBezTo>
                <a:cubicBezTo>
                  <a:pt x="20" y="490"/>
                  <a:pt x="20" y="490"/>
                  <a:pt x="20" y="490"/>
                </a:cubicBezTo>
                <a:cubicBezTo>
                  <a:pt x="26" y="511"/>
                  <a:pt x="35" y="532"/>
                  <a:pt x="44" y="553"/>
                </a:cubicBezTo>
                <a:cubicBezTo>
                  <a:pt x="53" y="574"/>
                  <a:pt x="64" y="594"/>
                  <a:pt x="77" y="614"/>
                </a:cubicBezTo>
                <a:cubicBezTo>
                  <a:pt x="102" y="654"/>
                  <a:pt x="132" y="690"/>
                  <a:pt x="167" y="722"/>
                </a:cubicBezTo>
                <a:cubicBezTo>
                  <a:pt x="202" y="754"/>
                  <a:pt x="242" y="781"/>
                  <a:pt x="283" y="802"/>
                </a:cubicBezTo>
                <a:cubicBezTo>
                  <a:pt x="325" y="824"/>
                  <a:pt x="369" y="839"/>
                  <a:pt x="411" y="849"/>
                </a:cubicBezTo>
                <a:cubicBezTo>
                  <a:pt x="422" y="851"/>
                  <a:pt x="433" y="853"/>
                  <a:pt x="443" y="855"/>
                </a:cubicBezTo>
                <a:cubicBezTo>
                  <a:pt x="449" y="856"/>
                  <a:pt x="454" y="857"/>
                  <a:pt x="459" y="858"/>
                </a:cubicBezTo>
                <a:cubicBezTo>
                  <a:pt x="462" y="858"/>
                  <a:pt x="464" y="858"/>
                  <a:pt x="467" y="859"/>
                </a:cubicBezTo>
                <a:cubicBezTo>
                  <a:pt x="471" y="859"/>
                  <a:pt x="471" y="859"/>
                  <a:pt x="471" y="859"/>
                </a:cubicBezTo>
                <a:cubicBezTo>
                  <a:pt x="473" y="859"/>
                  <a:pt x="473" y="859"/>
                  <a:pt x="473" y="859"/>
                </a:cubicBezTo>
                <a:cubicBezTo>
                  <a:pt x="474" y="860"/>
                  <a:pt x="474" y="860"/>
                  <a:pt x="474" y="860"/>
                </a:cubicBezTo>
                <a:cubicBezTo>
                  <a:pt x="474" y="860"/>
                  <a:pt x="474" y="860"/>
                  <a:pt x="474" y="860"/>
                </a:cubicBezTo>
                <a:cubicBezTo>
                  <a:pt x="477" y="860"/>
                  <a:pt x="469" y="860"/>
                  <a:pt x="480" y="860"/>
                </a:cubicBezTo>
                <a:cubicBezTo>
                  <a:pt x="488" y="861"/>
                  <a:pt x="495" y="861"/>
                  <a:pt x="503" y="862"/>
                </a:cubicBezTo>
                <a:cubicBezTo>
                  <a:pt x="504" y="863"/>
                  <a:pt x="506" y="863"/>
                  <a:pt x="508" y="863"/>
                </a:cubicBezTo>
                <a:cubicBezTo>
                  <a:pt x="509" y="863"/>
                  <a:pt x="509" y="863"/>
                  <a:pt x="509" y="863"/>
                </a:cubicBezTo>
                <a:cubicBezTo>
                  <a:pt x="510" y="863"/>
                  <a:pt x="510" y="863"/>
                  <a:pt x="510" y="863"/>
                </a:cubicBezTo>
                <a:cubicBezTo>
                  <a:pt x="511" y="863"/>
                  <a:pt x="511" y="863"/>
                  <a:pt x="511" y="863"/>
                </a:cubicBezTo>
                <a:cubicBezTo>
                  <a:pt x="515" y="863"/>
                  <a:pt x="515" y="863"/>
                  <a:pt x="515" y="863"/>
                </a:cubicBezTo>
                <a:cubicBezTo>
                  <a:pt x="521" y="863"/>
                  <a:pt x="527" y="863"/>
                  <a:pt x="532" y="863"/>
                </a:cubicBezTo>
                <a:cubicBezTo>
                  <a:pt x="538" y="863"/>
                  <a:pt x="543" y="863"/>
                  <a:pt x="549" y="863"/>
                </a:cubicBezTo>
                <a:cubicBezTo>
                  <a:pt x="552" y="863"/>
                  <a:pt x="554" y="863"/>
                  <a:pt x="557" y="863"/>
                </a:cubicBezTo>
                <a:cubicBezTo>
                  <a:pt x="559" y="863"/>
                  <a:pt x="562" y="863"/>
                  <a:pt x="564" y="863"/>
                </a:cubicBezTo>
                <a:cubicBezTo>
                  <a:pt x="574" y="862"/>
                  <a:pt x="583" y="861"/>
                  <a:pt x="592" y="861"/>
                </a:cubicBezTo>
                <a:cubicBezTo>
                  <a:pt x="594" y="861"/>
                  <a:pt x="596" y="860"/>
                  <a:pt x="599" y="860"/>
                </a:cubicBezTo>
                <a:cubicBezTo>
                  <a:pt x="601" y="860"/>
                  <a:pt x="603" y="860"/>
                  <a:pt x="605" y="859"/>
                </a:cubicBezTo>
                <a:cubicBezTo>
                  <a:pt x="610" y="859"/>
                  <a:pt x="614" y="858"/>
                  <a:pt x="618" y="858"/>
                </a:cubicBezTo>
                <a:cubicBezTo>
                  <a:pt x="627" y="856"/>
                  <a:pt x="635" y="856"/>
                  <a:pt x="643" y="854"/>
                </a:cubicBezTo>
                <a:cubicBezTo>
                  <a:pt x="651" y="852"/>
                  <a:pt x="659" y="851"/>
                  <a:pt x="666" y="849"/>
                </a:cubicBezTo>
                <a:cubicBezTo>
                  <a:pt x="670" y="848"/>
                  <a:pt x="674" y="847"/>
                  <a:pt x="677" y="847"/>
                </a:cubicBezTo>
                <a:cubicBezTo>
                  <a:pt x="681" y="846"/>
                  <a:pt x="684" y="845"/>
                  <a:pt x="688" y="844"/>
                </a:cubicBezTo>
                <a:cubicBezTo>
                  <a:pt x="695" y="842"/>
                  <a:pt x="701" y="840"/>
                  <a:pt x="708" y="838"/>
                </a:cubicBezTo>
                <a:cubicBezTo>
                  <a:pt x="714" y="836"/>
                  <a:pt x="720" y="835"/>
                  <a:pt x="725" y="833"/>
                </a:cubicBezTo>
                <a:cubicBezTo>
                  <a:pt x="737" y="829"/>
                  <a:pt x="747" y="825"/>
                  <a:pt x="755" y="822"/>
                </a:cubicBezTo>
                <a:cubicBezTo>
                  <a:pt x="764" y="818"/>
                  <a:pt x="771" y="815"/>
                  <a:pt x="777" y="812"/>
                </a:cubicBezTo>
                <a:cubicBezTo>
                  <a:pt x="789" y="807"/>
                  <a:pt x="795" y="804"/>
                  <a:pt x="795" y="804"/>
                </a:cubicBezTo>
                <a:cubicBezTo>
                  <a:pt x="597" y="485"/>
                  <a:pt x="597" y="485"/>
                  <a:pt x="597" y="485"/>
                </a:cubicBezTo>
                <a:cubicBezTo>
                  <a:pt x="597" y="485"/>
                  <a:pt x="595" y="487"/>
                  <a:pt x="591" y="491"/>
                </a:cubicBezTo>
                <a:cubicBezTo>
                  <a:pt x="589" y="492"/>
                  <a:pt x="587" y="495"/>
                  <a:pt x="584" y="497"/>
                </a:cubicBezTo>
                <a:cubicBezTo>
                  <a:pt x="582" y="500"/>
                  <a:pt x="578" y="503"/>
                  <a:pt x="575" y="506"/>
                </a:cubicBezTo>
                <a:cubicBezTo>
                  <a:pt x="573" y="508"/>
                  <a:pt x="571" y="509"/>
                  <a:pt x="569" y="511"/>
                </a:cubicBezTo>
                <a:cubicBezTo>
                  <a:pt x="567" y="512"/>
                  <a:pt x="564" y="514"/>
                  <a:pt x="562" y="516"/>
                </a:cubicBezTo>
                <a:cubicBezTo>
                  <a:pt x="561" y="517"/>
                  <a:pt x="559" y="518"/>
                  <a:pt x="558" y="519"/>
                </a:cubicBezTo>
                <a:cubicBezTo>
                  <a:pt x="557" y="520"/>
                  <a:pt x="556" y="520"/>
                  <a:pt x="554" y="521"/>
                </a:cubicBezTo>
                <a:cubicBezTo>
                  <a:pt x="551" y="523"/>
                  <a:pt x="549" y="525"/>
                  <a:pt x="546" y="527"/>
                </a:cubicBezTo>
                <a:cubicBezTo>
                  <a:pt x="543" y="529"/>
                  <a:pt x="539" y="530"/>
                  <a:pt x="536" y="532"/>
                </a:cubicBezTo>
                <a:cubicBezTo>
                  <a:pt x="535" y="533"/>
                  <a:pt x="533" y="534"/>
                  <a:pt x="531" y="535"/>
                </a:cubicBezTo>
                <a:cubicBezTo>
                  <a:pt x="529" y="536"/>
                  <a:pt x="529" y="536"/>
                  <a:pt x="529" y="536"/>
                </a:cubicBezTo>
                <a:cubicBezTo>
                  <a:pt x="526" y="538"/>
                  <a:pt x="526" y="538"/>
                  <a:pt x="526" y="538"/>
                </a:cubicBezTo>
                <a:cubicBezTo>
                  <a:pt x="522" y="539"/>
                  <a:pt x="518" y="541"/>
                  <a:pt x="514" y="543"/>
                </a:cubicBezTo>
                <a:cubicBezTo>
                  <a:pt x="513" y="543"/>
                  <a:pt x="511" y="544"/>
                  <a:pt x="509" y="545"/>
                </a:cubicBezTo>
                <a:cubicBezTo>
                  <a:pt x="508" y="546"/>
                  <a:pt x="507" y="546"/>
                  <a:pt x="505" y="547"/>
                </a:cubicBezTo>
                <a:cubicBezTo>
                  <a:pt x="504" y="548"/>
                  <a:pt x="502" y="549"/>
                  <a:pt x="501" y="549"/>
                </a:cubicBezTo>
                <a:cubicBezTo>
                  <a:pt x="499" y="550"/>
                  <a:pt x="499" y="550"/>
                  <a:pt x="499" y="550"/>
                </a:cubicBezTo>
                <a:cubicBezTo>
                  <a:pt x="499" y="550"/>
                  <a:pt x="499" y="550"/>
                  <a:pt x="499" y="550"/>
                </a:cubicBezTo>
                <a:cubicBezTo>
                  <a:pt x="498" y="550"/>
                  <a:pt x="498" y="550"/>
                  <a:pt x="498" y="550"/>
                </a:cubicBezTo>
                <a:cubicBezTo>
                  <a:pt x="497" y="551"/>
                  <a:pt x="497" y="551"/>
                  <a:pt x="497" y="551"/>
                </a:cubicBezTo>
                <a:cubicBezTo>
                  <a:pt x="495" y="551"/>
                  <a:pt x="493" y="551"/>
                  <a:pt x="492" y="552"/>
                </a:cubicBezTo>
                <a:cubicBezTo>
                  <a:pt x="484" y="553"/>
                  <a:pt x="477" y="554"/>
                  <a:pt x="469" y="556"/>
                </a:cubicBezTo>
                <a:cubicBezTo>
                  <a:pt x="480" y="556"/>
                  <a:pt x="472" y="556"/>
                  <a:pt x="474" y="556"/>
                </a:cubicBezTo>
                <a:cubicBezTo>
                  <a:pt x="474" y="556"/>
                  <a:pt x="474" y="556"/>
                  <a:pt x="474" y="556"/>
                </a:cubicBezTo>
                <a:cubicBezTo>
                  <a:pt x="474" y="556"/>
                  <a:pt x="474" y="556"/>
                  <a:pt x="474" y="556"/>
                </a:cubicBezTo>
                <a:cubicBezTo>
                  <a:pt x="473" y="556"/>
                  <a:pt x="473" y="556"/>
                  <a:pt x="473" y="556"/>
                </a:cubicBezTo>
                <a:cubicBezTo>
                  <a:pt x="471" y="557"/>
                  <a:pt x="471" y="557"/>
                  <a:pt x="471" y="557"/>
                </a:cubicBezTo>
                <a:cubicBezTo>
                  <a:pt x="467" y="557"/>
                  <a:pt x="467" y="557"/>
                  <a:pt x="467" y="557"/>
                </a:cubicBezTo>
                <a:cubicBezTo>
                  <a:pt x="465" y="558"/>
                  <a:pt x="462" y="559"/>
                  <a:pt x="459" y="559"/>
                </a:cubicBezTo>
                <a:cubicBezTo>
                  <a:pt x="454" y="560"/>
                  <a:pt x="449" y="561"/>
                  <a:pt x="443" y="561"/>
                </a:cubicBezTo>
                <a:cubicBezTo>
                  <a:pt x="422" y="564"/>
                  <a:pt x="398" y="564"/>
                  <a:pt x="373" y="561"/>
                </a:cubicBezTo>
                <a:cubicBezTo>
                  <a:pt x="349" y="557"/>
                  <a:pt x="323" y="550"/>
                  <a:pt x="297" y="539"/>
                </a:cubicBezTo>
                <a:cubicBezTo>
                  <a:pt x="271" y="528"/>
                  <a:pt x="246" y="513"/>
                  <a:pt x="223" y="494"/>
                </a:cubicBezTo>
                <a:cubicBezTo>
                  <a:pt x="212" y="484"/>
                  <a:pt x="201" y="474"/>
                  <a:pt x="190" y="463"/>
                </a:cubicBezTo>
                <a:cubicBezTo>
                  <a:pt x="180" y="452"/>
                  <a:pt x="170" y="440"/>
                  <a:pt x="162" y="427"/>
                </a:cubicBezTo>
                <a:cubicBezTo>
                  <a:pt x="159" y="422"/>
                  <a:pt x="159" y="422"/>
                  <a:pt x="159" y="422"/>
                </a:cubicBezTo>
                <a:cubicBezTo>
                  <a:pt x="155" y="417"/>
                  <a:pt x="155" y="417"/>
                  <a:pt x="155" y="417"/>
                </a:cubicBezTo>
                <a:cubicBezTo>
                  <a:pt x="153" y="414"/>
                  <a:pt x="151" y="411"/>
                  <a:pt x="149" y="408"/>
                </a:cubicBezTo>
                <a:cubicBezTo>
                  <a:pt x="147" y="404"/>
                  <a:pt x="145" y="401"/>
                  <a:pt x="144" y="397"/>
                </a:cubicBezTo>
                <a:cubicBezTo>
                  <a:pt x="141" y="392"/>
                  <a:pt x="141" y="392"/>
                  <a:pt x="141" y="392"/>
                </a:cubicBezTo>
                <a:cubicBezTo>
                  <a:pt x="138" y="387"/>
                  <a:pt x="138" y="387"/>
                  <a:pt x="138" y="387"/>
                </a:cubicBezTo>
                <a:cubicBezTo>
                  <a:pt x="136" y="384"/>
                  <a:pt x="135" y="380"/>
                  <a:pt x="133" y="377"/>
                </a:cubicBezTo>
                <a:cubicBezTo>
                  <a:pt x="132" y="373"/>
                  <a:pt x="130" y="370"/>
                  <a:pt x="128" y="366"/>
                </a:cubicBezTo>
                <a:cubicBezTo>
                  <a:pt x="125" y="359"/>
                  <a:pt x="123" y="352"/>
                  <a:pt x="120" y="345"/>
                </a:cubicBezTo>
                <a:cubicBezTo>
                  <a:pt x="119" y="341"/>
                  <a:pt x="118" y="337"/>
                  <a:pt x="117" y="334"/>
                </a:cubicBezTo>
                <a:cubicBezTo>
                  <a:pt x="115" y="328"/>
                  <a:pt x="115" y="328"/>
                  <a:pt x="115" y="328"/>
                </a:cubicBezTo>
                <a:cubicBezTo>
                  <a:pt x="114" y="325"/>
                  <a:pt x="114" y="325"/>
                  <a:pt x="114" y="325"/>
                </a:cubicBezTo>
                <a:cubicBezTo>
                  <a:pt x="113" y="323"/>
                  <a:pt x="113" y="323"/>
                  <a:pt x="113" y="323"/>
                </a:cubicBezTo>
                <a:cubicBezTo>
                  <a:pt x="112" y="319"/>
                  <a:pt x="111" y="316"/>
                  <a:pt x="110" y="313"/>
                </a:cubicBezTo>
                <a:cubicBezTo>
                  <a:pt x="110" y="310"/>
                  <a:pt x="110" y="310"/>
                  <a:pt x="110" y="310"/>
                </a:cubicBezTo>
                <a:cubicBezTo>
                  <a:pt x="110" y="309"/>
                  <a:pt x="109" y="308"/>
                  <a:pt x="109" y="307"/>
                </a:cubicBezTo>
                <a:cubicBezTo>
                  <a:pt x="108" y="301"/>
                  <a:pt x="108" y="301"/>
                  <a:pt x="108" y="301"/>
                </a:cubicBezTo>
                <a:cubicBezTo>
                  <a:pt x="107" y="297"/>
                  <a:pt x="106" y="292"/>
                  <a:pt x="106" y="288"/>
                </a:cubicBezTo>
                <a:cubicBezTo>
                  <a:pt x="106" y="287"/>
                  <a:pt x="106" y="287"/>
                  <a:pt x="106" y="287"/>
                </a:cubicBezTo>
                <a:cubicBezTo>
                  <a:pt x="105" y="287"/>
                  <a:pt x="105" y="287"/>
                  <a:pt x="105" y="287"/>
                </a:cubicBezTo>
                <a:cubicBezTo>
                  <a:pt x="105" y="289"/>
                  <a:pt x="105" y="288"/>
                  <a:pt x="105" y="288"/>
                </a:cubicBezTo>
                <a:cubicBezTo>
                  <a:pt x="105" y="287"/>
                  <a:pt x="105" y="287"/>
                  <a:pt x="105" y="287"/>
                </a:cubicBezTo>
                <a:cubicBezTo>
                  <a:pt x="105" y="284"/>
                  <a:pt x="105" y="284"/>
                  <a:pt x="105" y="284"/>
                </a:cubicBezTo>
                <a:cubicBezTo>
                  <a:pt x="104" y="278"/>
                  <a:pt x="104" y="278"/>
                  <a:pt x="104" y="278"/>
                </a:cubicBezTo>
                <a:cubicBezTo>
                  <a:pt x="103" y="271"/>
                  <a:pt x="102" y="263"/>
                  <a:pt x="101" y="256"/>
                </a:cubicBezTo>
                <a:cubicBezTo>
                  <a:pt x="99" y="227"/>
                  <a:pt x="100" y="198"/>
                  <a:pt x="104" y="172"/>
                </a:cubicBezTo>
                <a:cubicBezTo>
                  <a:pt x="107" y="146"/>
                  <a:pt x="114" y="122"/>
                  <a:pt x="121" y="100"/>
                </a:cubicBezTo>
                <a:cubicBezTo>
                  <a:pt x="128" y="79"/>
                  <a:pt x="136" y="61"/>
                  <a:pt x="143" y="47"/>
                </a:cubicBezTo>
                <a:cubicBezTo>
                  <a:pt x="145" y="43"/>
                  <a:pt x="147" y="40"/>
                  <a:pt x="149" y="37"/>
                </a:cubicBezTo>
                <a:cubicBezTo>
                  <a:pt x="151" y="33"/>
                  <a:pt x="152" y="31"/>
                  <a:pt x="154" y="28"/>
                </a:cubicBezTo>
                <a:cubicBezTo>
                  <a:pt x="157" y="22"/>
                  <a:pt x="160" y="18"/>
                  <a:pt x="162" y="14"/>
                </a:cubicBezTo>
                <a:cubicBezTo>
                  <a:pt x="167" y="6"/>
                  <a:pt x="170" y="2"/>
                  <a:pt x="170" y="2"/>
                </a:cubicBezTo>
                <a:lnTo>
                  <a:pt x="167" y="0"/>
                </a:lnTo>
                <a:close/>
              </a:path>
            </a:pathLst>
          </a:custGeom>
          <a:solidFill>
            <a:srgbClr val="4C6062"/>
          </a:solidFill>
          <a:ln>
            <a:noFill/>
          </a:ln>
        </p:spPr>
        <p:txBody>
          <a:bodyPr/>
          <a:lstStyle/>
          <a:p>
            <a:endParaRPr lang="zh-CN" altLang="en-US" sz="1200"/>
          </a:p>
        </p:txBody>
      </p:sp>
      <p:sp>
        <p:nvSpPr>
          <p:cNvPr id="47" name="Freeform 17"/>
          <p:cNvSpPr>
            <a:spLocks noEditPoints="1"/>
          </p:cNvSpPr>
          <p:nvPr/>
        </p:nvSpPr>
        <p:spPr bwMode="auto">
          <a:xfrm>
            <a:off x="1144675" y="626560"/>
            <a:ext cx="255985" cy="265510"/>
          </a:xfrm>
          <a:custGeom>
            <a:avLst/>
            <a:gdLst>
              <a:gd name="T0" fmla="*/ 109 w 215"/>
              <a:gd name="T1" fmla="*/ 0 h 223"/>
              <a:gd name="T2" fmla="*/ 0 w 215"/>
              <a:gd name="T3" fmla="*/ 78 h 223"/>
              <a:gd name="T4" fmla="*/ 0 w 215"/>
              <a:gd name="T5" fmla="*/ 223 h 223"/>
              <a:gd name="T6" fmla="*/ 215 w 215"/>
              <a:gd name="T7" fmla="*/ 223 h 223"/>
              <a:gd name="T8" fmla="*/ 215 w 215"/>
              <a:gd name="T9" fmla="*/ 78 h 223"/>
              <a:gd name="T10" fmla="*/ 109 w 215"/>
              <a:gd name="T11" fmla="*/ 0 h 223"/>
              <a:gd name="T12" fmla="*/ 195 w 215"/>
              <a:gd name="T13" fmla="*/ 214 h 223"/>
              <a:gd name="T14" fmla="*/ 140 w 215"/>
              <a:gd name="T15" fmla="*/ 159 h 223"/>
              <a:gd name="T16" fmla="*/ 75 w 215"/>
              <a:gd name="T17" fmla="*/ 159 h 223"/>
              <a:gd name="T18" fmla="*/ 20 w 215"/>
              <a:gd name="T19" fmla="*/ 214 h 223"/>
              <a:gd name="T20" fmla="*/ 9 w 215"/>
              <a:gd name="T21" fmla="*/ 214 h 223"/>
              <a:gd name="T22" fmla="*/ 75 w 215"/>
              <a:gd name="T23" fmla="*/ 150 h 223"/>
              <a:gd name="T24" fmla="*/ 9 w 215"/>
              <a:gd name="T25" fmla="*/ 85 h 223"/>
              <a:gd name="T26" fmla="*/ 9 w 215"/>
              <a:gd name="T27" fmla="*/ 83 h 223"/>
              <a:gd name="T28" fmla="*/ 109 w 215"/>
              <a:gd name="T29" fmla="*/ 13 h 223"/>
              <a:gd name="T30" fmla="*/ 207 w 215"/>
              <a:gd name="T31" fmla="*/ 83 h 223"/>
              <a:gd name="T32" fmla="*/ 207 w 215"/>
              <a:gd name="T33" fmla="*/ 85 h 223"/>
              <a:gd name="T34" fmla="*/ 142 w 215"/>
              <a:gd name="T35" fmla="*/ 150 h 223"/>
              <a:gd name="T36" fmla="*/ 207 w 215"/>
              <a:gd name="T37" fmla="*/ 214 h 223"/>
              <a:gd name="T38" fmla="*/ 207 w 215"/>
              <a:gd name="T39" fmla="*/ 214 h 223"/>
              <a:gd name="T40" fmla="*/ 195 w 215"/>
              <a:gd name="T41" fmla="*/ 214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5" h="223">
                <a:moveTo>
                  <a:pt x="109" y="0"/>
                </a:moveTo>
                <a:lnTo>
                  <a:pt x="0" y="78"/>
                </a:lnTo>
                <a:lnTo>
                  <a:pt x="0" y="223"/>
                </a:lnTo>
                <a:lnTo>
                  <a:pt x="215" y="223"/>
                </a:lnTo>
                <a:lnTo>
                  <a:pt x="215" y="78"/>
                </a:lnTo>
                <a:lnTo>
                  <a:pt x="109" y="0"/>
                </a:lnTo>
                <a:close/>
                <a:moveTo>
                  <a:pt x="195" y="214"/>
                </a:moveTo>
                <a:lnTo>
                  <a:pt x="140" y="159"/>
                </a:lnTo>
                <a:lnTo>
                  <a:pt x="75" y="159"/>
                </a:lnTo>
                <a:lnTo>
                  <a:pt x="20" y="214"/>
                </a:lnTo>
                <a:lnTo>
                  <a:pt x="9" y="214"/>
                </a:lnTo>
                <a:lnTo>
                  <a:pt x="75" y="150"/>
                </a:lnTo>
                <a:lnTo>
                  <a:pt x="9" y="85"/>
                </a:lnTo>
                <a:lnTo>
                  <a:pt x="9" y="83"/>
                </a:lnTo>
                <a:lnTo>
                  <a:pt x="109" y="13"/>
                </a:lnTo>
                <a:lnTo>
                  <a:pt x="207" y="83"/>
                </a:lnTo>
                <a:lnTo>
                  <a:pt x="207" y="85"/>
                </a:lnTo>
                <a:lnTo>
                  <a:pt x="142" y="150"/>
                </a:lnTo>
                <a:lnTo>
                  <a:pt x="207" y="214"/>
                </a:lnTo>
                <a:lnTo>
                  <a:pt x="207" y="214"/>
                </a:lnTo>
                <a:lnTo>
                  <a:pt x="195" y="2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Freeform 18"/>
          <p:cNvSpPr>
            <a:spLocks noEditPoints="1"/>
          </p:cNvSpPr>
          <p:nvPr/>
        </p:nvSpPr>
        <p:spPr bwMode="auto">
          <a:xfrm>
            <a:off x="1675694" y="1043279"/>
            <a:ext cx="161925" cy="291704"/>
          </a:xfrm>
          <a:custGeom>
            <a:avLst/>
            <a:gdLst>
              <a:gd name="T0" fmla="*/ 79 w 87"/>
              <a:gd name="T1" fmla="*/ 53 h 157"/>
              <a:gd name="T2" fmla="*/ 61 w 87"/>
              <a:gd name="T3" fmla="*/ 8 h 157"/>
              <a:gd name="T4" fmla="*/ 15 w 87"/>
              <a:gd name="T5" fmla="*/ 26 h 157"/>
              <a:gd name="T6" fmla="*/ 22 w 87"/>
              <a:gd name="T7" fmla="*/ 63 h 157"/>
              <a:gd name="T8" fmla="*/ 18 w 87"/>
              <a:gd name="T9" fmla="*/ 65 h 157"/>
              <a:gd name="T10" fmla="*/ 21 w 87"/>
              <a:gd name="T11" fmla="*/ 73 h 157"/>
              <a:gd name="T12" fmla="*/ 17 w 87"/>
              <a:gd name="T13" fmla="*/ 74 h 157"/>
              <a:gd name="T14" fmla="*/ 21 w 87"/>
              <a:gd name="T15" fmla="*/ 85 h 157"/>
              <a:gd name="T16" fmla="*/ 15 w 87"/>
              <a:gd name="T17" fmla="*/ 88 h 157"/>
              <a:gd name="T18" fmla="*/ 19 w 87"/>
              <a:gd name="T19" fmla="*/ 99 h 157"/>
              <a:gd name="T20" fmla="*/ 13 w 87"/>
              <a:gd name="T21" fmla="*/ 102 h 157"/>
              <a:gd name="T22" fmla="*/ 17 w 87"/>
              <a:gd name="T23" fmla="*/ 112 h 157"/>
              <a:gd name="T24" fmla="*/ 10 w 87"/>
              <a:gd name="T25" fmla="*/ 115 h 157"/>
              <a:gd name="T26" fmla="*/ 13 w 87"/>
              <a:gd name="T27" fmla="*/ 122 h 157"/>
              <a:gd name="T28" fmla="*/ 8 w 87"/>
              <a:gd name="T29" fmla="*/ 124 h 157"/>
              <a:gd name="T30" fmla="*/ 11 w 87"/>
              <a:gd name="T31" fmla="*/ 130 h 157"/>
              <a:gd name="T32" fmla="*/ 10 w 87"/>
              <a:gd name="T33" fmla="*/ 130 h 157"/>
              <a:gd name="T34" fmla="*/ 5 w 87"/>
              <a:gd name="T35" fmla="*/ 133 h 157"/>
              <a:gd name="T36" fmla="*/ 7 w 87"/>
              <a:gd name="T37" fmla="*/ 138 h 157"/>
              <a:gd name="T38" fmla="*/ 6 w 87"/>
              <a:gd name="T39" fmla="*/ 141 h 157"/>
              <a:gd name="T40" fmla="*/ 0 w 87"/>
              <a:gd name="T41" fmla="*/ 143 h 157"/>
              <a:gd name="T42" fmla="*/ 4 w 87"/>
              <a:gd name="T43" fmla="*/ 157 h 157"/>
              <a:gd name="T44" fmla="*/ 17 w 87"/>
              <a:gd name="T45" fmla="*/ 150 h 157"/>
              <a:gd name="T46" fmla="*/ 50 w 87"/>
              <a:gd name="T47" fmla="*/ 74 h 157"/>
              <a:gd name="T48" fmla="*/ 79 w 87"/>
              <a:gd name="T49" fmla="*/ 53 h 157"/>
              <a:gd name="T50" fmla="*/ 55 w 87"/>
              <a:gd name="T51" fmla="*/ 16 h 157"/>
              <a:gd name="T52" fmla="*/ 60 w 87"/>
              <a:gd name="T53" fmla="*/ 29 h 157"/>
              <a:gd name="T54" fmla="*/ 48 w 87"/>
              <a:gd name="T55" fmla="*/ 34 h 157"/>
              <a:gd name="T56" fmla="*/ 43 w 87"/>
              <a:gd name="T57" fmla="*/ 21 h 157"/>
              <a:gd name="T58" fmla="*/ 55 w 87"/>
              <a:gd name="T59" fmla="*/ 16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7" h="157">
                <a:moveTo>
                  <a:pt x="79" y="53"/>
                </a:moveTo>
                <a:cubicBezTo>
                  <a:pt x="87" y="36"/>
                  <a:pt x="78" y="15"/>
                  <a:pt x="61" y="8"/>
                </a:cubicBezTo>
                <a:cubicBezTo>
                  <a:pt x="43" y="0"/>
                  <a:pt x="23" y="8"/>
                  <a:pt x="15" y="26"/>
                </a:cubicBezTo>
                <a:cubicBezTo>
                  <a:pt x="10" y="39"/>
                  <a:pt x="13" y="54"/>
                  <a:pt x="22" y="63"/>
                </a:cubicBezTo>
                <a:cubicBezTo>
                  <a:pt x="18" y="65"/>
                  <a:pt x="18" y="65"/>
                  <a:pt x="18" y="65"/>
                </a:cubicBezTo>
                <a:cubicBezTo>
                  <a:pt x="21" y="73"/>
                  <a:pt x="21" y="73"/>
                  <a:pt x="21" y="73"/>
                </a:cubicBezTo>
                <a:cubicBezTo>
                  <a:pt x="17" y="74"/>
                  <a:pt x="17" y="74"/>
                  <a:pt x="17" y="74"/>
                </a:cubicBezTo>
                <a:cubicBezTo>
                  <a:pt x="21" y="85"/>
                  <a:pt x="21" y="85"/>
                  <a:pt x="21" y="85"/>
                </a:cubicBezTo>
                <a:cubicBezTo>
                  <a:pt x="15" y="88"/>
                  <a:pt x="15" y="88"/>
                  <a:pt x="15" y="88"/>
                </a:cubicBezTo>
                <a:cubicBezTo>
                  <a:pt x="19" y="99"/>
                  <a:pt x="19" y="99"/>
                  <a:pt x="19" y="99"/>
                </a:cubicBezTo>
                <a:cubicBezTo>
                  <a:pt x="13" y="102"/>
                  <a:pt x="13" y="102"/>
                  <a:pt x="13" y="102"/>
                </a:cubicBezTo>
                <a:cubicBezTo>
                  <a:pt x="17" y="112"/>
                  <a:pt x="17" y="112"/>
                  <a:pt x="17" y="112"/>
                </a:cubicBezTo>
                <a:cubicBezTo>
                  <a:pt x="10" y="115"/>
                  <a:pt x="10" y="115"/>
                  <a:pt x="10" y="115"/>
                </a:cubicBezTo>
                <a:cubicBezTo>
                  <a:pt x="13" y="122"/>
                  <a:pt x="13" y="122"/>
                  <a:pt x="13" y="122"/>
                </a:cubicBezTo>
                <a:cubicBezTo>
                  <a:pt x="8" y="124"/>
                  <a:pt x="8" y="124"/>
                  <a:pt x="8" y="124"/>
                </a:cubicBezTo>
                <a:cubicBezTo>
                  <a:pt x="11" y="130"/>
                  <a:pt x="11" y="130"/>
                  <a:pt x="11" y="130"/>
                </a:cubicBezTo>
                <a:cubicBezTo>
                  <a:pt x="10" y="130"/>
                  <a:pt x="10" y="130"/>
                  <a:pt x="10" y="130"/>
                </a:cubicBezTo>
                <a:cubicBezTo>
                  <a:pt x="5" y="133"/>
                  <a:pt x="5" y="133"/>
                  <a:pt x="5" y="133"/>
                </a:cubicBezTo>
                <a:cubicBezTo>
                  <a:pt x="7" y="138"/>
                  <a:pt x="7" y="138"/>
                  <a:pt x="7" y="138"/>
                </a:cubicBezTo>
                <a:cubicBezTo>
                  <a:pt x="6" y="141"/>
                  <a:pt x="6" y="141"/>
                  <a:pt x="6" y="141"/>
                </a:cubicBezTo>
                <a:cubicBezTo>
                  <a:pt x="0" y="143"/>
                  <a:pt x="0" y="143"/>
                  <a:pt x="0" y="143"/>
                </a:cubicBezTo>
                <a:cubicBezTo>
                  <a:pt x="4" y="157"/>
                  <a:pt x="4" y="157"/>
                  <a:pt x="4" y="157"/>
                </a:cubicBezTo>
                <a:cubicBezTo>
                  <a:pt x="17" y="150"/>
                  <a:pt x="17" y="150"/>
                  <a:pt x="17" y="150"/>
                </a:cubicBezTo>
                <a:cubicBezTo>
                  <a:pt x="50" y="74"/>
                  <a:pt x="50" y="74"/>
                  <a:pt x="50" y="74"/>
                </a:cubicBezTo>
                <a:cubicBezTo>
                  <a:pt x="63" y="73"/>
                  <a:pt x="74" y="66"/>
                  <a:pt x="79" y="53"/>
                </a:cubicBezTo>
                <a:close/>
                <a:moveTo>
                  <a:pt x="55" y="16"/>
                </a:moveTo>
                <a:cubicBezTo>
                  <a:pt x="60" y="18"/>
                  <a:pt x="62" y="24"/>
                  <a:pt x="60" y="29"/>
                </a:cubicBezTo>
                <a:cubicBezTo>
                  <a:pt x="58" y="33"/>
                  <a:pt x="53" y="36"/>
                  <a:pt x="48" y="34"/>
                </a:cubicBezTo>
                <a:cubicBezTo>
                  <a:pt x="43" y="31"/>
                  <a:pt x="40" y="26"/>
                  <a:pt x="43" y="21"/>
                </a:cubicBezTo>
                <a:cubicBezTo>
                  <a:pt x="45" y="16"/>
                  <a:pt x="50" y="14"/>
                  <a:pt x="55" y="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Freeform 19"/>
          <p:cNvSpPr>
            <a:spLocks noEditPoints="1"/>
          </p:cNvSpPr>
          <p:nvPr/>
        </p:nvSpPr>
        <p:spPr bwMode="auto">
          <a:xfrm>
            <a:off x="1141102" y="2179135"/>
            <a:ext cx="263129" cy="177404"/>
          </a:xfrm>
          <a:custGeom>
            <a:avLst/>
            <a:gdLst>
              <a:gd name="T0" fmla="*/ 130 w 142"/>
              <a:gd name="T1" fmla="*/ 15 h 96"/>
              <a:gd name="T2" fmla="*/ 102 w 142"/>
              <a:gd name="T3" fmla="*/ 15 h 96"/>
              <a:gd name="T4" fmla="*/ 102 w 142"/>
              <a:gd name="T5" fmla="*/ 14 h 96"/>
              <a:gd name="T6" fmla="*/ 96 w 142"/>
              <a:gd name="T7" fmla="*/ 5 h 96"/>
              <a:gd name="T8" fmla="*/ 87 w 142"/>
              <a:gd name="T9" fmla="*/ 0 h 96"/>
              <a:gd name="T10" fmla="*/ 55 w 142"/>
              <a:gd name="T11" fmla="*/ 0 h 96"/>
              <a:gd name="T12" fmla="*/ 46 w 142"/>
              <a:gd name="T13" fmla="*/ 5 h 96"/>
              <a:gd name="T14" fmla="*/ 40 w 142"/>
              <a:gd name="T15" fmla="*/ 14 h 96"/>
              <a:gd name="T16" fmla="*/ 40 w 142"/>
              <a:gd name="T17" fmla="*/ 15 h 96"/>
              <a:gd name="T18" fmla="*/ 12 w 142"/>
              <a:gd name="T19" fmla="*/ 15 h 96"/>
              <a:gd name="T20" fmla="*/ 0 w 142"/>
              <a:gd name="T21" fmla="*/ 26 h 96"/>
              <a:gd name="T22" fmla="*/ 0 w 142"/>
              <a:gd name="T23" fmla="*/ 84 h 96"/>
              <a:gd name="T24" fmla="*/ 12 w 142"/>
              <a:gd name="T25" fmla="*/ 96 h 96"/>
              <a:gd name="T26" fmla="*/ 130 w 142"/>
              <a:gd name="T27" fmla="*/ 96 h 96"/>
              <a:gd name="T28" fmla="*/ 142 w 142"/>
              <a:gd name="T29" fmla="*/ 84 h 96"/>
              <a:gd name="T30" fmla="*/ 142 w 142"/>
              <a:gd name="T31" fmla="*/ 26 h 96"/>
              <a:gd name="T32" fmla="*/ 130 w 142"/>
              <a:gd name="T33" fmla="*/ 15 h 96"/>
              <a:gd name="T34" fmla="*/ 30 w 142"/>
              <a:gd name="T35" fmla="*/ 31 h 96"/>
              <a:gd name="T36" fmla="*/ 8 w 142"/>
              <a:gd name="T37" fmla="*/ 31 h 96"/>
              <a:gd name="T38" fmla="*/ 8 w 142"/>
              <a:gd name="T39" fmla="*/ 22 h 96"/>
              <a:gd name="T40" fmla="*/ 30 w 142"/>
              <a:gd name="T41" fmla="*/ 22 h 96"/>
              <a:gd name="T42" fmla="*/ 30 w 142"/>
              <a:gd name="T43" fmla="*/ 31 h 96"/>
              <a:gd name="T44" fmla="*/ 71 w 142"/>
              <a:gd name="T45" fmla="*/ 90 h 96"/>
              <a:gd name="T46" fmla="*/ 36 w 142"/>
              <a:gd name="T47" fmla="*/ 55 h 96"/>
              <a:gd name="T48" fmla="*/ 71 w 142"/>
              <a:gd name="T49" fmla="*/ 20 h 96"/>
              <a:gd name="T50" fmla="*/ 106 w 142"/>
              <a:gd name="T51" fmla="*/ 55 h 96"/>
              <a:gd name="T52" fmla="*/ 71 w 142"/>
              <a:gd name="T53" fmla="*/ 90 h 96"/>
              <a:gd name="T54" fmla="*/ 136 w 142"/>
              <a:gd name="T55" fmla="*/ 30 h 96"/>
              <a:gd name="T56" fmla="*/ 132 w 142"/>
              <a:gd name="T57" fmla="*/ 30 h 96"/>
              <a:gd name="T58" fmla="*/ 132 w 142"/>
              <a:gd name="T59" fmla="*/ 34 h 96"/>
              <a:gd name="T60" fmla="*/ 126 w 142"/>
              <a:gd name="T61" fmla="*/ 34 h 96"/>
              <a:gd name="T62" fmla="*/ 126 w 142"/>
              <a:gd name="T63" fmla="*/ 30 h 96"/>
              <a:gd name="T64" fmla="*/ 121 w 142"/>
              <a:gd name="T65" fmla="*/ 30 h 96"/>
              <a:gd name="T66" fmla="*/ 121 w 142"/>
              <a:gd name="T67" fmla="*/ 24 h 96"/>
              <a:gd name="T68" fmla="*/ 126 w 142"/>
              <a:gd name="T69" fmla="*/ 24 h 96"/>
              <a:gd name="T70" fmla="*/ 126 w 142"/>
              <a:gd name="T71" fmla="*/ 19 h 96"/>
              <a:gd name="T72" fmla="*/ 132 w 142"/>
              <a:gd name="T73" fmla="*/ 19 h 96"/>
              <a:gd name="T74" fmla="*/ 132 w 142"/>
              <a:gd name="T75" fmla="*/ 24 h 96"/>
              <a:gd name="T76" fmla="*/ 136 w 142"/>
              <a:gd name="T77" fmla="*/ 24 h 96"/>
              <a:gd name="T78" fmla="*/ 136 w 142"/>
              <a:gd name="T79" fmla="*/ 3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42" h="96">
                <a:moveTo>
                  <a:pt x="130" y="15"/>
                </a:moveTo>
                <a:cubicBezTo>
                  <a:pt x="102" y="15"/>
                  <a:pt x="102" y="15"/>
                  <a:pt x="102" y="15"/>
                </a:cubicBezTo>
                <a:cubicBezTo>
                  <a:pt x="102" y="14"/>
                  <a:pt x="102" y="14"/>
                  <a:pt x="102" y="14"/>
                </a:cubicBezTo>
                <a:cubicBezTo>
                  <a:pt x="96" y="5"/>
                  <a:pt x="96" y="5"/>
                  <a:pt x="96" y="5"/>
                </a:cubicBezTo>
                <a:cubicBezTo>
                  <a:pt x="95" y="2"/>
                  <a:pt x="90" y="0"/>
                  <a:pt x="87" y="0"/>
                </a:cubicBezTo>
                <a:cubicBezTo>
                  <a:pt x="55" y="0"/>
                  <a:pt x="55" y="0"/>
                  <a:pt x="55" y="0"/>
                </a:cubicBezTo>
                <a:cubicBezTo>
                  <a:pt x="52" y="0"/>
                  <a:pt x="48" y="2"/>
                  <a:pt x="46" y="5"/>
                </a:cubicBezTo>
                <a:cubicBezTo>
                  <a:pt x="40" y="14"/>
                  <a:pt x="40" y="14"/>
                  <a:pt x="40" y="14"/>
                </a:cubicBezTo>
                <a:cubicBezTo>
                  <a:pt x="40" y="14"/>
                  <a:pt x="40" y="14"/>
                  <a:pt x="40" y="15"/>
                </a:cubicBezTo>
                <a:cubicBezTo>
                  <a:pt x="12" y="15"/>
                  <a:pt x="12" y="15"/>
                  <a:pt x="12" y="15"/>
                </a:cubicBezTo>
                <a:cubicBezTo>
                  <a:pt x="5" y="15"/>
                  <a:pt x="0" y="20"/>
                  <a:pt x="0" y="26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91"/>
                  <a:pt x="5" y="96"/>
                  <a:pt x="12" y="96"/>
                </a:cubicBezTo>
                <a:cubicBezTo>
                  <a:pt x="130" y="96"/>
                  <a:pt x="130" y="96"/>
                  <a:pt x="130" y="96"/>
                </a:cubicBezTo>
                <a:cubicBezTo>
                  <a:pt x="137" y="96"/>
                  <a:pt x="142" y="91"/>
                  <a:pt x="142" y="84"/>
                </a:cubicBezTo>
                <a:cubicBezTo>
                  <a:pt x="142" y="26"/>
                  <a:pt x="142" y="26"/>
                  <a:pt x="142" y="26"/>
                </a:cubicBezTo>
                <a:cubicBezTo>
                  <a:pt x="142" y="20"/>
                  <a:pt x="137" y="15"/>
                  <a:pt x="130" y="15"/>
                </a:cubicBezTo>
                <a:close/>
                <a:moveTo>
                  <a:pt x="30" y="31"/>
                </a:moveTo>
                <a:cubicBezTo>
                  <a:pt x="8" y="31"/>
                  <a:pt x="8" y="31"/>
                  <a:pt x="8" y="31"/>
                </a:cubicBezTo>
                <a:cubicBezTo>
                  <a:pt x="8" y="22"/>
                  <a:pt x="8" y="22"/>
                  <a:pt x="8" y="22"/>
                </a:cubicBezTo>
                <a:cubicBezTo>
                  <a:pt x="30" y="22"/>
                  <a:pt x="30" y="22"/>
                  <a:pt x="30" y="22"/>
                </a:cubicBezTo>
                <a:lnTo>
                  <a:pt x="30" y="31"/>
                </a:lnTo>
                <a:close/>
                <a:moveTo>
                  <a:pt x="71" y="90"/>
                </a:moveTo>
                <a:cubicBezTo>
                  <a:pt x="52" y="90"/>
                  <a:pt x="36" y="74"/>
                  <a:pt x="36" y="55"/>
                </a:cubicBezTo>
                <a:cubicBezTo>
                  <a:pt x="36" y="35"/>
                  <a:pt x="52" y="20"/>
                  <a:pt x="71" y="20"/>
                </a:cubicBezTo>
                <a:cubicBezTo>
                  <a:pt x="90" y="20"/>
                  <a:pt x="106" y="35"/>
                  <a:pt x="106" y="55"/>
                </a:cubicBezTo>
                <a:cubicBezTo>
                  <a:pt x="106" y="74"/>
                  <a:pt x="90" y="90"/>
                  <a:pt x="71" y="90"/>
                </a:cubicBezTo>
                <a:close/>
                <a:moveTo>
                  <a:pt x="136" y="30"/>
                </a:moveTo>
                <a:cubicBezTo>
                  <a:pt x="132" y="30"/>
                  <a:pt x="132" y="30"/>
                  <a:pt x="132" y="30"/>
                </a:cubicBezTo>
                <a:cubicBezTo>
                  <a:pt x="132" y="34"/>
                  <a:pt x="132" y="34"/>
                  <a:pt x="132" y="34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6" y="30"/>
                  <a:pt x="126" y="30"/>
                  <a:pt x="126" y="30"/>
                </a:cubicBezTo>
                <a:cubicBezTo>
                  <a:pt x="121" y="30"/>
                  <a:pt x="121" y="30"/>
                  <a:pt x="121" y="30"/>
                </a:cubicBezTo>
                <a:cubicBezTo>
                  <a:pt x="121" y="24"/>
                  <a:pt x="121" y="24"/>
                  <a:pt x="121" y="24"/>
                </a:cubicBezTo>
                <a:cubicBezTo>
                  <a:pt x="126" y="24"/>
                  <a:pt x="126" y="24"/>
                  <a:pt x="126" y="24"/>
                </a:cubicBezTo>
                <a:cubicBezTo>
                  <a:pt x="126" y="19"/>
                  <a:pt x="126" y="19"/>
                  <a:pt x="126" y="19"/>
                </a:cubicBezTo>
                <a:cubicBezTo>
                  <a:pt x="132" y="19"/>
                  <a:pt x="132" y="19"/>
                  <a:pt x="132" y="19"/>
                </a:cubicBezTo>
                <a:cubicBezTo>
                  <a:pt x="132" y="24"/>
                  <a:pt x="132" y="24"/>
                  <a:pt x="132" y="24"/>
                </a:cubicBezTo>
                <a:cubicBezTo>
                  <a:pt x="136" y="24"/>
                  <a:pt x="136" y="24"/>
                  <a:pt x="136" y="24"/>
                </a:cubicBezTo>
                <a:lnTo>
                  <a:pt x="136" y="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Freeform 20"/>
          <p:cNvSpPr>
            <a:spLocks noEditPoints="1"/>
          </p:cNvSpPr>
          <p:nvPr/>
        </p:nvSpPr>
        <p:spPr bwMode="auto">
          <a:xfrm>
            <a:off x="1220875" y="2226760"/>
            <a:ext cx="105966" cy="105966"/>
          </a:xfrm>
          <a:custGeom>
            <a:avLst/>
            <a:gdLst>
              <a:gd name="T0" fmla="*/ 28 w 57"/>
              <a:gd name="T1" fmla="*/ 57 h 57"/>
              <a:gd name="T2" fmla="*/ 0 w 57"/>
              <a:gd name="T3" fmla="*/ 29 h 57"/>
              <a:gd name="T4" fmla="*/ 28 w 57"/>
              <a:gd name="T5" fmla="*/ 0 h 57"/>
              <a:gd name="T6" fmla="*/ 57 w 57"/>
              <a:gd name="T7" fmla="*/ 29 h 57"/>
              <a:gd name="T8" fmla="*/ 28 w 57"/>
              <a:gd name="T9" fmla="*/ 57 h 57"/>
              <a:gd name="T10" fmla="*/ 28 w 57"/>
              <a:gd name="T11" fmla="*/ 9 h 57"/>
              <a:gd name="T12" fmla="*/ 9 w 57"/>
              <a:gd name="T13" fmla="*/ 29 h 57"/>
              <a:gd name="T14" fmla="*/ 28 w 57"/>
              <a:gd name="T15" fmla="*/ 48 h 57"/>
              <a:gd name="T16" fmla="*/ 48 w 57"/>
              <a:gd name="T17" fmla="*/ 29 h 57"/>
              <a:gd name="T18" fmla="*/ 28 w 57"/>
              <a:gd name="T19" fmla="*/ 9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" h="57">
                <a:moveTo>
                  <a:pt x="28" y="57"/>
                </a:moveTo>
                <a:cubicBezTo>
                  <a:pt x="12" y="57"/>
                  <a:pt x="0" y="44"/>
                  <a:pt x="0" y="29"/>
                </a:cubicBezTo>
                <a:cubicBezTo>
                  <a:pt x="0" y="13"/>
                  <a:pt x="12" y="0"/>
                  <a:pt x="28" y="0"/>
                </a:cubicBezTo>
                <a:cubicBezTo>
                  <a:pt x="44" y="0"/>
                  <a:pt x="57" y="13"/>
                  <a:pt x="57" y="29"/>
                </a:cubicBezTo>
                <a:cubicBezTo>
                  <a:pt x="57" y="44"/>
                  <a:pt x="44" y="57"/>
                  <a:pt x="28" y="57"/>
                </a:cubicBezTo>
                <a:close/>
                <a:moveTo>
                  <a:pt x="28" y="9"/>
                </a:moveTo>
                <a:cubicBezTo>
                  <a:pt x="17" y="9"/>
                  <a:pt x="9" y="18"/>
                  <a:pt x="9" y="29"/>
                </a:cubicBezTo>
                <a:cubicBezTo>
                  <a:pt x="9" y="39"/>
                  <a:pt x="17" y="48"/>
                  <a:pt x="28" y="48"/>
                </a:cubicBezTo>
                <a:cubicBezTo>
                  <a:pt x="39" y="48"/>
                  <a:pt x="48" y="39"/>
                  <a:pt x="48" y="29"/>
                </a:cubicBezTo>
                <a:cubicBezTo>
                  <a:pt x="48" y="18"/>
                  <a:pt x="39" y="9"/>
                  <a:pt x="28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25971" name="组合 125970"/>
          <p:cNvGrpSpPr/>
          <p:nvPr/>
        </p:nvGrpSpPr>
        <p:grpSpPr>
          <a:xfrm>
            <a:off x="2661408" y="561936"/>
            <a:ext cx="715566" cy="334566"/>
            <a:chOff x="4843465" y="1335870"/>
            <a:chExt cx="954088" cy="446088"/>
          </a:xfrm>
        </p:grpSpPr>
        <p:sp>
          <p:nvSpPr>
            <p:cNvPr id="35" name="Rectangle 5"/>
            <p:cNvSpPr>
              <a:spLocks noChangeArrowheads="1"/>
            </p:cNvSpPr>
            <p:nvPr/>
          </p:nvSpPr>
          <p:spPr bwMode="auto">
            <a:xfrm>
              <a:off x="4843465" y="1335870"/>
              <a:ext cx="954088" cy="446088"/>
            </a:xfrm>
            <a:prstGeom prst="rect">
              <a:avLst/>
            </a:prstGeom>
            <a:solidFill>
              <a:srgbClr val="F83003"/>
            </a:solidFill>
            <a:ln>
              <a:noFill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51" name="Freeform 21"/>
            <p:cNvSpPr>
              <a:spLocks/>
            </p:cNvSpPr>
            <p:nvPr/>
          </p:nvSpPr>
          <p:spPr bwMode="auto">
            <a:xfrm>
              <a:off x="5386390" y="1454932"/>
              <a:ext cx="107950" cy="214313"/>
            </a:xfrm>
            <a:custGeom>
              <a:avLst/>
              <a:gdLst>
                <a:gd name="T0" fmla="*/ 68 w 68"/>
                <a:gd name="T1" fmla="*/ 135 h 135"/>
                <a:gd name="T2" fmla="*/ 68 w 68"/>
                <a:gd name="T3" fmla="*/ 0 h 135"/>
                <a:gd name="T4" fmla="*/ 0 w 68"/>
                <a:gd name="T5" fmla="*/ 69 h 135"/>
                <a:gd name="T6" fmla="*/ 68 w 68"/>
                <a:gd name="T7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" h="135">
                  <a:moveTo>
                    <a:pt x="68" y="135"/>
                  </a:moveTo>
                  <a:lnTo>
                    <a:pt x="68" y="0"/>
                  </a:lnTo>
                  <a:lnTo>
                    <a:pt x="0" y="69"/>
                  </a:lnTo>
                  <a:lnTo>
                    <a:pt x="68" y="1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2"/>
            <p:cNvSpPr>
              <a:spLocks/>
            </p:cNvSpPr>
            <p:nvPr/>
          </p:nvSpPr>
          <p:spPr bwMode="auto">
            <a:xfrm>
              <a:off x="5157790" y="1572407"/>
              <a:ext cx="330200" cy="107950"/>
            </a:xfrm>
            <a:custGeom>
              <a:avLst/>
              <a:gdLst>
                <a:gd name="T0" fmla="*/ 69 w 208"/>
                <a:gd name="T1" fmla="*/ 0 h 68"/>
                <a:gd name="T2" fmla="*/ 0 w 208"/>
                <a:gd name="T3" fmla="*/ 68 h 68"/>
                <a:gd name="T4" fmla="*/ 208 w 208"/>
                <a:gd name="T5" fmla="*/ 68 h 68"/>
                <a:gd name="T6" fmla="*/ 137 w 208"/>
                <a:gd name="T7" fmla="*/ 1 h 68"/>
                <a:gd name="T8" fmla="*/ 103 w 208"/>
                <a:gd name="T9" fmla="*/ 36 h 68"/>
                <a:gd name="T10" fmla="*/ 69 w 208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8" h="68">
                  <a:moveTo>
                    <a:pt x="69" y="0"/>
                  </a:moveTo>
                  <a:lnTo>
                    <a:pt x="0" y="68"/>
                  </a:lnTo>
                  <a:lnTo>
                    <a:pt x="208" y="68"/>
                  </a:lnTo>
                  <a:lnTo>
                    <a:pt x="137" y="1"/>
                  </a:lnTo>
                  <a:lnTo>
                    <a:pt x="103" y="3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3"/>
            <p:cNvSpPr>
              <a:spLocks/>
            </p:cNvSpPr>
            <p:nvPr/>
          </p:nvSpPr>
          <p:spPr bwMode="auto">
            <a:xfrm>
              <a:off x="5154615" y="1437470"/>
              <a:ext cx="334963" cy="171450"/>
            </a:xfrm>
            <a:custGeom>
              <a:avLst/>
              <a:gdLst>
                <a:gd name="T0" fmla="*/ 105 w 211"/>
                <a:gd name="T1" fmla="*/ 108 h 108"/>
                <a:gd name="T2" fmla="*/ 211 w 211"/>
                <a:gd name="T3" fmla="*/ 0 h 108"/>
                <a:gd name="T4" fmla="*/ 0 w 211"/>
                <a:gd name="T5" fmla="*/ 0 h 108"/>
                <a:gd name="T6" fmla="*/ 105 w 211"/>
                <a:gd name="T7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1" h="108">
                  <a:moveTo>
                    <a:pt x="105" y="108"/>
                  </a:moveTo>
                  <a:lnTo>
                    <a:pt x="211" y="0"/>
                  </a:lnTo>
                  <a:lnTo>
                    <a:pt x="0" y="0"/>
                  </a:lnTo>
                  <a:lnTo>
                    <a:pt x="105" y="1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"/>
            <p:cNvSpPr>
              <a:spLocks/>
            </p:cNvSpPr>
            <p:nvPr/>
          </p:nvSpPr>
          <p:spPr bwMode="auto">
            <a:xfrm>
              <a:off x="5148265" y="1450170"/>
              <a:ext cx="106363" cy="223838"/>
            </a:xfrm>
            <a:custGeom>
              <a:avLst/>
              <a:gdLst>
                <a:gd name="T0" fmla="*/ 67 w 67"/>
                <a:gd name="T1" fmla="*/ 70 h 141"/>
                <a:gd name="T2" fmla="*/ 0 w 67"/>
                <a:gd name="T3" fmla="*/ 0 h 141"/>
                <a:gd name="T4" fmla="*/ 0 w 67"/>
                <a:gd name="T5" fmla="*/ 141 h 141"/>
                <a:gd name="T6" fmla="*/ 67 w 67"/>
                <a:gd name="T7" fmla="*/ 7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141">
                  <a:moveTo>
                    <a:pt x="67" y="70"/>
                  </a:moveTo>
                  <a:lnTo>
                    <a:pt x="0" y="0"/>
                  </a:lnTo>
                  <a:lnTo>
                    <a:pt x="0" y="141"/>
                  </a:lnTo>
                  <a:lnTo>
                    <a:pt x="67" y="7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1" name="Freeform 31"/>
          <p:cNvSpPr>
            <a:spLocks/>
          </p:cNvSpPr>
          <p:nvPr/>
        </p:nvSpPr>
        <p:spPr bwMode="auto">
          <a:xfrm>
            <a:off x="1672121" y="1756464"/>
            <a:ext cx="152400" cy="238125"/>
          </a:xfrm>
          <a:custGeom>
            <a:avLst/>
            <a:gdLst>
              <a:gd name="T0" fmla="*/ 0 w 128"/>
              <a:gd name="T1" fmla="*/ 189 h 200"/>
              <a:gd name="T2" fmla="*/ 121 w 128"/>
              <a:gd name="T3" fmla="*/ 0 h 200"/>
              <a:gd name="T4" fmla="*/ 128 w 128"/>
              <a:gd name="T5" fmla="*/ 5 h 200"/>
              <a:gd name="T6" fmla="*/ 19 w 128"/>
              <a:gd name="T7" fmla="*/ 200 h 200"/>
              <a:gd name="T8" fmla="*/ 0 w 128"/>
              <a:gd name="T9" fmla="*/ 189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" h="200">
                <a:moveTo>
                  <a:pt x="0" y="189"/>
                </a:moveTo>
                <a:lnTo>
                  <a:pt x="121" y="0"/>
                </a:lnTo>
                <a:lnTo>
                  <a:pt x="128" y="5"/>
                </a:lnTo>
                <a:lnTo>
                  <a:pt x="19" y="200"/>
                </a:lnTo>
                <a:lnTo>
                  <a:pt x="0" y="1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32"/>
          <p:cNvSpPr>
            <a:spLocks/>
          </p:cNvSpPr>
          <p:nvPr/>
        </p:nvSpPr>
        <p:spPr bwMode="auto">
          <a:xfrm>
            <a:off x="1816187" y="1730270"/>
            <a:ext cx="23813" cy="32147"/>
          </a:xfrm>
          <a:custGeom>
            <a:avLst/>
            <a:gdLst>
              <a:gd name="T0" fmla="*/ 7 w 20"/>
              <a:gd name="T1" fmla="*/ 27 h 27"/>
              <a:gd name="T2" fmla="*/ 0 w 20"/>
              <a:gd name="T3" fmla="*/ 22 h 27"/>
              <a:gd name="T4" fmla="*/ 10 w 20"/>
              <a:gd name="T5" fmla="*/ 0 h 27"/>
              <a:gd name="T6" fmla="*/ 20 w 20"/>
              <a:gd name="T7" fmla="*/ 5 h 27"/>
              <a:gd name="T8" fmla="*/ 7 w 20"/>
              <a:gd name="T9" fmla="*/ 2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" h="27">
                <a:moveTo>
                  <a:pt x="7" y="27"/>
                </a:moveTo>
                <a:lnTo>
                  <a:pt x="0" y="22"/>
                </a:lnTo>
                <a:lnTo>
                  <a:pt x="10" y="0"/>
                </a:lnTo>
                <a:lnTo>
                  <a:pt x="20" y="5"/>
                </a:lnTo>
                <a:lnTo>
                  <a:pt x="7" y="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33"/>
          <p:cNvSpPr>
            <a:spLocks/>
          </p:cNvSpPr>
          <p:nvPr/>
        </p:nvSpPr>
        <p:spPr bwMode="auto">
          <a:xfrm>
            <a:off x="1874528" y="1879098"/>
            <a:ext cx="39291" cy="39291"/>
          </a:xfrm>
          <a:custGeom>
            <a:avLst/>
            <a:gdLst>
              <a:gd name="T0" fmla="*/ 19 w 33"/>
              <a:gd name="T1" fmla="*/ 33 h 33"/>
              <a:gd name="T2" fmla="*/ 13 w 33"/>
              <a:gd name="T3" fmla="*/ 24 h 33"/>
              <a:gd name="T4" fmla="*/ 0 w 33"/>
              <a:gd name="T5" fmla="*/ 25 h 33"/>
              <a:gd name="T6" fmla="*/ 7 w 33"/>
              <a:gd name="T7" fmla="*/ 16 h 33"/>
              <a:gd name="T8" fmla="*/ 2 w 33"/>
              <a:gd name="T9" fmla="*/ 5 h 33"/>
              <a:gd name="T10" fmla="*/ 13 w 33"/>
              <a:gd name="T11" fmla="*/ 8 h 33"/>
              <a:gd name="T12" fmla="*/ 22 w 33"/>
              <a:gd name="T13" fmla="*/ 0 h 33"/>
              <a:gd name="T14" fmla="*/ 24 w 33"/>
              <a:gd name="T15" fmla="*/ 11 h 33"/>
              <a:gd name="T16" fmla="*/ 33 w 33"/>
              <a:gd name="T17" fmla="*/ 17 h 33"/>
              <a:gd name="T18" fmla="*/ 22 w 33"/>
              <a:gd name="T19" fmla="*/ 22 h 33"/>
              <a:gd name="T20" fmla="*/ 19 w 33"/>
              <a:gd name="T21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3" h="33">
                <a:moveTo>
                  <a:pt x="19" y="33"/>
                </a:moveTo>
                <a:lnTo>
                  <a:pt x="13" y="24"/>
                </a:lnTo>
                <a:lnTo>
                  <a:pt x="0" y="25"/>
                </a:lnTo>
                <a:lnTo>
                  <a:pt x="7" y="16"/>
                </a:lnTo>
                <a:lnTo>
                  <a:pt x="2" y="5"/>
                </a:lnTo>
                <a:lnTo>
                  <a:pt x="13" y="8"/>
                </a:lnTo>
                <a:lnTo>
                  <a:pt x="22" y="0"/>
                </a:lnTo>
                <a:lnTo>
                  <a:pt x="24" y="11"/>
                </a:lnTo>
                <a:lnTo>
                  <a:pt x="33" y="17"/>
                </a:lnTo>
                <a:lnTo>
                  <a:pt x="22" y="22"/>
                </a:lnTo>
                <a:lnTo>
                  <a:pt x="19" y="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5952" name="Freeform 34"/>
          <p:cNvSpPr>
            <a:spLocks/>
          </p:cNvSpPr>
          <p:nvPr/>
        </p:nvSpPr>
        <p:spPr bwMode="auto">
          <a:xfrm>
            <a:off x="1824522" y="1798135"/>
            <a:ext cx="41672" cy="42863"/>
          </a:xfrm>
          <a:custGeom>
            <a:avLst/>
            <a:gdLst>
              <a:gd name="T0" fmla="*/ 25 w 35"/>
              <a:gd name="T1" fmla="*/ 36 h 36"/>
              <a:gd name="T2" fmla="*/ 16 w 35"/>
              <a:gd name="T3" fmla="*/ 28 h 36"/>
              <a:gd name="T4" fmla="*/ 5 w 35"/>
              <a:gd name="T5" fmla="*/ 32 h 36"/>
              <a:gd name="T6" fmla="*/ 8 w 35"/>
              <a:gd name="T7" fmla="*/ 20 h 36"/>
              <a:gd name="T8" fmla="*/ 0 w 35"/>
              <a:gd name="T9" fmla="*/ 11 h 36"/>
              <a:gd name="T10" fmla="*/ 13 w 35"/>
              <a:gd name="T11" fmla="*/ 11 h 36"/>
              <a:gd name="T12" fmla="*/ 19 w 35"/>
              <a:gd name="T13" fmla="*/ 0 h 36"/>
              <a:gd name="T14" fmla="*/ 24 w 35"/>
              <a:gd name="T15" fmla="*/ 12 h 36"/>
              <a:gd name="T16" fmla="*/ 35 w 35"/>
              <a:gd name="T17" fmla="*/ 15 h 36"/>
              <a:gd name="T18" fmla="*/ 25 w 35"/>
              <a:gd name="T19" fmla="*/ 23 h 36"/>
              <a:gd name="T20" fmla="*/ 25 w 35"/>
              <a:gd name="T21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5" h="36">
                <a:moveTo>
                  <a:pt x="25" y="36"/>
                </a:moveTo>
                <a:lnTo>
                  <a:pt x="16" y="28"/>
                </a:lnTo>
                <a:lnTo>
                  <a:pt x="5" y="32"/>
                </a:lnTo>
                <a:lnTo>
                  <a:pt x="8" y="20"/>
                </a:lnTo>
                <a:lnTo>
                  <a:pt x="0" y="11"/>
                </a:lnTo>
                <a:lnTo>
                  <a:pt x="13" y="11"/>
                </a:lnTo>
                <a:lnTo>
                  <a:pt x="19" y="0"/>
                </a:lnTo>
                <a:lnTo>
                  <a:pt x="24" y="12"/>
                </a:lnTo>
                <a:lnTo>
                  <a:pt x="35" y="15"/>
                </a:lnTo>
                <a:lnTo>
                  <a:pt x="25" y="23"/>
                </a:lnTo>
                <a:lnTo>
                  <a:pt x="25" y="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5953" name="Freeform 35"/>
          <p:cNvSpPr>
            <a:spLocks/>
          </p:cNvSpPr>
          <p:nvPr/>
        </p:nvSpPr>
        <p:spPr bwMode="auto">
          <a:xfrm>
            <a:off x="1863812" y="1729079"/>
            <a:ext cx="33338" cy="33338"/>
          </a:xfrm>
          <a:custGeom>
            <a:avLst/>
            <a:gdLst>
              <a:gd name="T0" fmla="*/ 20 w 28"/>
              <a:gd name="T1" fmla="*/ 28 h 28"/>
              <a:gd name="T2" fmla="*/ 13 w 28"/>
              <a:gd name="T3" fmla="*/ 22 h 28"/>
              <a:gd name="T4" fmla="*/ 3 w 28"/>
              <a:gd name="T5" fmla="*/ 25 h 28"/>
              <a:gd name="T6" fmla="*/ 6 w 28"/>
              <a:gd name="T7" fmla="*/ 17 h 28"/>
              <a:gd name="T8" fmla="*/ 0 w 28"/>
              <a:gd name="T9" fmla="*/ 9 h 28"/>
              <a:gd name="T10" fmla="*/ 11 w 28"/>
              <a:gd name="T11" fmla="*/ 9 h 28"/>
              <a:gd name="T12" fmla="*/ 16 w 28"/>
              <a:gd name="T13" fmla="*/ 0 h 28"/>
              <a:gd name="T14" fmla="*/ 19 w 28"/>
              <a:gd name="T15" fmla="*/ 9 h 28"/>
              <a:gd name="T16" fmla="*/ 28 w 28"/>
              <a:gd name="T17" fmla="*/ 12 h 28"/>
              <a:gd name="T18" fmla="*/ 20 w 28"/>
              <a:gd name="T19" fmla="*/ 19 h 28"/>
              <a:gd name="T20" fmla="*/ 20 w 28"/>
              <a:gd name="T21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28">
                <a:moveTo>
                  <a:pt x="20" y="28"/>
                </a:moveTo>
                <a:lnTo>
                  <a:pt x="13" y="22"/>
                </a:lnTo>
                <a:lnTo>
                  <a:pt x="3" y="25"/>
                </a:lnTo>
                <a:lnTo>
                  <a:pt x="6" y="17"/>
                </a:lnTo>
                <a:lnTo>
                  <a:pt x="0" y="9"/>
                </a:lnTo>
                <a:lnTo>
                  <a:pt x="11" y="9"/>
                </a:lnTo>
                <a:lnTo>
                  <a:pt x="16" y="0"/>
                </a:lnTo>
                <a:lnTo>
                  <a:pt x="19" y="9"/>
                </a:lnTo>
                <a:lnTo>
                  <a:pt x="28" y="12"/>
                </a:lnTo>
                <a:lnTo>
                  <a:pt x="20" y="19"/>
                </a:lnTo>
                <a:lnTo>
                  <a:pt x="20" y="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5954" name="Freeform 36"/>
          <p:cNvSpPr>
            <a:spLocks/>
          </p:cNvSpPr>
          <p:nvPr/>
        </p:nvSpPr>
        <p:spPr bwMode="auto">
          <a:xfrm>
            <a:off x="1903103" y="1795754"/>
            <a:ext cx="27385" cy="26194"/>
          </a:xfrm>
          <a:custGeom>
            <a:avLst/>
            <a:gdLst>
              <a:gd name="T0" fmla="*/ 23 w 23"/>
              <a:gd name="T1" fmla="*/ 14 h 22"/>
              <a:gd name="T2" fmla="*/ 16 w 23"/>
              <a:gd name="T3" fmla="*/ 16 h 22"/>
              <a:gd name="T4" fmla="*/ 11 w 23"/>
              <a:gd name="T5" fmla="*/ 22 h 22"/>
              <a:gd name="T6" fmla="*/ 8 w 23"/>
              <a:gd name="T7" fmla="*/ 14 h 22"/>
              <a:gd name="T8" fmla="*/ 0 w 23"/>
              <a:gd name="T9" fmla="*/ 13 h 22"/>
              <a:gd name="T10" fmla="*/ 6 w 23"/>
              <a:gd name="T11" fmla="*/ 8 h 22"/>
              <a:gd name="T12" fmla="*/ 6 w 23"/>
              <a:gd name="T13" fmla="*/ 0 h 22"/>
              <a:gd name="T14" fmla="*/ 12 w 23"/>
              <a:gd name="T15" fmla="*/ 5 h 22"/>
              <a:gd name="T16" fmla="*/ 20 w 23"/>
              <a:gd name="T17" fmla="*/ 2 h 22"/>
              <a:gd name="T18" fmla="*/ 19 w 23"/>
              <a:gd name="T19" fmla="*/ 9 h 22"/>
              <a:gd name="T20" fmla="*/ 23 w 23"/>
              <a:gd name="T21" fmla="*/ 14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3" h="22">
                <a:moveTo>
                  <a:pt x="23" y="14"/>
                </a:moveTo>
                <a:lnTo>
                  <a:pt x="16" y="16"/>
                </a:lnTo>
                <a:lnTo>
                  <a:pt x="11" y="22"/>
                </a:lnTo>
                <a:lnTo>
                  <a:pt x="8" y="14"/>
                </a:lnTo>
                <a:lnTo>
                  <a:pt x="0" y="13"/>
                </a:lnTo>
                <a:lnTo>
                  <a:pt x="6" y="8"/>
                </a:lnTo>
                <a:lnTo>
                  <a:pt x="6" y="0"/>
                </a:lnTo>
                <a:lnTo>
                  <a:pt x="12" y="5"/>
                </a:lnTo>
                <a:lnTo>
                  <a:pt x="20" y="2"/>
                </a:lnTo>
                <a:lnTo>
                  <a:pt x="19" y="9"/>
                </a:lnTo>
                <a:lnTo>
                  <a:pt x="23" y="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5956" name="Freeform 37"/>
          <p:cNvSpPr>
            <a:spLocks/>
          </p:cNvSpPr>
          <p:nvPr/>
        </p:nvSpPr>
        <p:spPr bwMode="auto">
          <a:xfrm>
            <a:off x="1787612" y="1898148"/>
            <a:ext cx="28575" cy="27385"/>
          </a:xfrm>
          <a:custGeom>
            <a:avLst/>
            <a:gdLst>
              <a:gd name="T0" fmla="*/ 17 w 24"/>
              <a:gd name="T1" fmla="*/ 23 h 23"/>
              <a:gd name="T2" fmla="*/ 11 w 24"/>
              <a:gd name="T3" fmla="*/ 19 h 23"/>
              <a:gd name="T4" fmla="*/ 3 w 24"/>
              <a:gd name="T5" fmla="*/ 22 h 23"/>
              <a:gd name="T6" fmla="*/ 5 w 24"/>
              <a:gd name="T7" fmla="*/ 14 h 23"/>
              <a:gd name="T8" fmla="*/ 0 w 24"/>
              <a:gd name="T9" fmla="*/ 8 h 23"/>
              <a:gd name="T10" fmla="*/ 8 w 24"/>
              <a:gd name="T11" fmla="*/ 8 h 23"/>
              <a:gd name="T12" fmla="*/ 11 w 24"/>
              <a:gd name="T13" fmla="*/ 0 h 23"/>
              <a:gd name="T14" fmla="*/ 16 w 24"/>
              <a:gd name="T15" fmla="*/ 8 h 23"/>
              <a:gd name="T16" fmla="*/ 24 w 24"/>
              <a:gd name="T17" fmla="*/ 9 h 23"/>
              <a:gd name="T18" fmla="*/ 17 w 24"/>
              <a:gd name="T19" fmla="*/ 14 h 23"/>
              <a:gd name="T20" fmla="*/ 17 w 24"/>
              <a:gd name="T21" fmla="*/ 23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4" h="23">
                <a:moveTo>
                  <a:pt x="17" y="23"/>
                </a:moveTo>
                <a:lnTo>
                  <a:pt x="11" y="19"/>
                </a:lnTo>
                <a:lnTo>
                  <a:pt x="3" y="22"/>
                </a:lnTo>
                <a:lnTo>
                  <a:pt x="5" y="14"/>
                </a:lnTo>
                <a:lnTo>
                  <a:pt x="0" y="8"/>
                </a:lnTo>
                <a:lnTo>
                  <a:pt x="8" y="8"/>
                </a:lnTo>
                <a:lnTo>
                  <a:pt x="11" y="0"/>
                </a:lnTo>
                <a:lnTo>
                  <a:pt x="16" y="8"/>
                </a:lnTo>
                <a:lnTo>
                  <a:pt x="24" y="9"/>
                </a:lnTo>
                <a:lnTo>
                  <a:pt x="17" y="14"/>
                </a:lnTo>
                <a:lnTo>
                  <a:pt x="17" y="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5957" name="Freeform 38"/>
          <p:cNvSpPr>
            <a:spLocks/>
          </p:cNvSpPr>
          <p:nvPr/>
        </p:nvSpPr>
        <p:spPr bwMode="auto">
          <a:xfrm>
            <a:off x="1704268" y="1808852"/>
            <a:ext cx="23813" cy="22622"/>
          </a:xfrm>
          <a:custGeom>
            <a:avLst/>
            <a:gdLst>
              <a:gd name="T0" fmla="*/ 20 w 20"/>
              <a:gd name="T1" fmla="*/ 11 h 19"/>
              <a:gd name="T2" fmla="*/ 14 w 20"/>
              <a:gd name="T3" fmla="*/ 12 h 19"/>
              <a:gd name="T4" fmla="*/ 11 w 20"/>
              <a:gd name="T5" fmla="*/ 19 h 19"/>
              <a:gd name="T6" fmla="*/ 8 w 20"/>
              <a:gd name="T7" fmla="*/ 12 h 19"/>
              <a:gd name="T8" fmla="*/ 0 w 20"/>
              <a:gd name="T9" fmla="*/ 12 h 19"/>
              <a:gd name="T10" fmla="*/ 4 w 20"/>
              <a:gd name="T11" fmla="*/ 8 h 19"/>
              <a:gd name="T12" fmla="*/ 3 w 20"/>
              <a:gd name="T13" fmla="*/ 0 h 19"/>
              <a:gd name="T14" fmla="*/ 9 w 20"/>
              <a:gd name="T15" fmla="*/ 3 h 19"/>
              <a:gd name="T16" fmla="*/ 15 w 20"/>
              <a:gd name="T17" fmla="*/ 0 h 19"/>
              <a:gd name="T18" fmla="*/ 15 w 20"/>
              <a:gd name="T19" fmla="*/ 6 h 19"/>
              <a:gd name="T20" fmla="*/ 20 w 20"/>
              <a:gd name="T21" fmla="*/ 11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" h="19">
                <a:moveTo>
                  <a:pt x="20" y="11"/>
                </a:moveTo>
                <a:lnTo>
                  <a:pt x="14" y="12"/>
                </a:lnTo>
                <a:lnTo>
                  <a:pt x="11" y="19"/>
                </a:lnTo>
                <a:lnTo>
                  <a:pt x="8" y="12"/>
                </a:lnTo>
                <a:lnTo>
                  <a:pt x="0" y="12"/>
                </a:lnTo>
                <a:lnTo>
                  <a:pt x="4" y="8"/>
                </a:lnTo>
                <a:lnTo>
                  <a:pt x="3" y="0"/>
                </a:lnTo>
                <a:lnTo>
                  <a:pt x="9" y="3"/>
                </a:lnTo>
                <a:lnTo>
                  <a:pt x="15" y="0"/>
                </a:lnTo>
                <a:lnTo>
                  <a:pt x="15" y="6"/>
                </a:lnTo>
                <a:lnTo>
                  <a:pt x="20" y="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5958" name="Freeform 39"/>
          <p:cNvSpPr>
            <a:spLocks/>
          </p:cNvSpPr>
          <p:nvPr/>
        </p:nvSpPr>
        <p:spPr bwMode="auto">
          <a:xfrm>
            <a:off x="1730463" y="1713601"/>
            <a:ext cx="40481" cy="42863"/>
          </a:xfrm>
          <a:custGeom>
            <a:avLst/>
            <a:gdLst>
              <a:gd name="T0" fmla="*/ 20 w 34"/>
              <a:gd name="T1" fmla="*/ 36 h 36"/>
              <a:gd name="T2" fmla="*/ 12 w 34"/>
              <a:gd name="T3" fmla="*/ 27 h 36"/>
              <a:gd name="T4" fmla="*/ 0 w 34"/>
              <a:gd name="T5" fmla="*/ 28 h 36"/>
              <a:gd name="T6" fmla="*/ 6 w 34"/>
              <a:gd name="T7" fmla="*/ 18 h 36"/>
              <a:gd name="T8" fmla="*/ 0 w 34"/>
              <a:gd name="T9" fmla="*/ 7 h 36"/>
              <a:gd name="T10" fmla="*/ 12 w 34"/>
              <a:gd name="T11" fmla="*/ 10 h 36"/>
              <a:gd name="T12" fmla="*/ 22 w 34"/>
              <a:gd name="T13" fmla="*/ 0 h 36"/>
              <a:gd name="T14" fmla="*/ 23 w 34"/>
              <a:gd name="T15" fmla="*/ 13 h 36"/>
              <a:gd name="T16" fmla="*/ 34 w 34"/>
              <a:gd name="T17" fmla="*/ 19 h 36"/>
              <a:gd name="T18" fmla="*/ 22 w 34"/>
              <a:gd name="T19" fmla="*/ 24 h 36"/>
              <a:gd name="T20" fmla="*/ 20 w 34"/>
              <a:gd name="T21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" h="36">
                <a:moveTo>
                  <a:pt x="20" y="36"/>
                </a:moveTo>
                <a:lnTo>
                  <a:pt x="12" y="27"/>
                </a:lnTo>
                <a:lnTo>
                  <a:pt x="0" y="28"/>
                </a:lnTo>
                <a:lnTo>
                  <a:pt x="6" y="18"/>
                </a:lnTo>
                <a:lnTo>
                  <a:pt x="0" y="7"/>
                </a:lnTo>
                <a:lnTo>
                  <a:pt x="12" y="10"/>
                </a:lnTo>
                <a:lnTo>
                  <a:pt x="22" y="0"/>
                </a:lnTo>
                <a:lnTo>
                  <a:pt x="23" y="13"/>
                </a:lnTo>
                <a:lnTo>
                  <a:pt x="34" y="19"/>
                </a:lnTo>
                <a:lnTo>
                  <a:pt x="22" y="24"/>
                </a:lnTo>
                <a:lnTo>
                  <a:pt x="20" y="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8" name="TextBox 87"/>
          <p:cNvSpPr txBox="1"/>
          <p:nvPr/>
        </p:nvSpPr>
        <p:spPr bwMode="auto">
          <a:xfrm>
            <a:off x="3477922" y="552745"/>
            <a:ext cx="126188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1800" dirty="0"/>
              <a:t>系统概述</a:t>
            </a:r>
          </a:p>
        </p:txBody>
      </p:sp>
      <p:sp>
        <p:nvSpPr>
          <p:cNvPr id="125975" name="任意多边形 125974"/>
          <p:cNvSpPr/>
          <p:nvPr/>
        </p:nvSpPr>
        <p:spPr>
          <a:xfrm>
            <a:off x="1220875" y="411510"/>
            <a:ext cx="1436473" cy="305830"/>
          </a:xfrm>
          <a:custGeom>
            <a:avLst/>
            <a:gdLst>
              <a:gd name="connsiteX0" fmla="*/ 0 w 1915297"/>
              <a:gd name="connsiteY0" fmla="*/ 185351 h 407773"/>
              <a:gd name="connsiteX1" fmla="*/ 0 w 1915297"/>
              <a:gd name="connsiteY1" fmla="*/ 0 h 407773"/>
              <a:gd name="connsiteX2" fmla="*/ 1161535 w 1915297"/>
              <a:gd name="connsiteY2" fmla="*/ 0 h 407773"/>
              <a:gd name="connsiteX3" fmla="*/ 1161535 w 1915297"/>
              <a:gd name="connsiteY3" fmla="*/ 407773 h 407773"/>
              <a:gd name="connsiteX4" fmla="*/ 1915297 w 1915297"/>
              <a:gd name="connsiteY4" fmla="*/ 407773 h 407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5297" h="407773">
                <a:moveTo>
                  <a:pt x="0" y="185351"/>
                </a:moveTo>
                <a:lnTo>
                  <a:pt x="0" y="0"/>
                </a:lnTo>
                <a:lnTo>
                  <a:pt x="1161535" y="0"/>
                </a:lnTo>
                <a:lnTo>
                  <a:pt x="1161535" y="407773"/>
                </a:lnTo>
                <a:lnTo>
                  <a:pt x="1915297" y="407773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363636" y="1064558"/>
            <a:ext cx="4377732" cy="300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42900">
              <a:lnSpc>
                <a:spcPct val="150000"/>
              </a:lnSpc>
            </a:pPr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梨园镇智慧社区公益商圈卡项目建设（简称社区卡系统），智慧社区卡系统是一个集公益积分、志愿者排行、权益福利兑换、分级回馈、资源对接等多项功能于一体的综合电子媒介。此平台的建立，社区居民可通过做公益为社区卡积分</a:t>
            </a:r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尊享社区商圈的</a:t>
            </a:r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待遇。充分实现社区居民交流互动，打造梨园镇全新的社区管理形态。</a:t>
            </a:r>
          </a:p>
        </p:txBody>
      </p:sp>
    </p:spTree>
    <p:extLst>
      <p:ext uri="{BB962C8B-B14F-4D97-AF65-F5344CB8AC3E}">
        <p14:creationId xmlns:p14="http://schemas.microsoft.com/office/powerpoint/2010/main" val="15638288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16832" y="2247714"/>
            <a:ext cx="3726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5.1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读卡器驱动二次开发</a:t>
            </a:r>
          </a:p>
        </p:txBody>
      </p:sp>
    </p:spTree>
    <p:extLst>
      <p:ext uri="{BB962C8B-B14F-4D97-AF65-F5344CB8AC3E}">
        <p14:creationId xmlns:p14="http://schemas.microsoft.com/office/powerpoint/2010/main" val="41978110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50658" y="897564"/>
            <a:ext cx="3996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二维码解析以及微信内置浏览器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1431081" y="1599642"/>
            <a:ext cx="1242138" cy="1152428"/>
          </a:xfrm>
          <a:prstGeom prst="rect">
            <a:avLst/>
          </a:prstGeom>
        </p:spPr>
      </p:pic>
      <p:pic>
        <p:nvPicPr>
          <p:cNvPr id="9" name="图片 8" descr="C:\Users\zhu\AppData\Local\Temp\WeChat Files\404104341679064964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9" t="9438" r="10145" b="4986"/>
          <a:stretch/>
        </p:blipFill>
        <p:spPr bwMode="auto">
          <a:xfrm>
            <a:off x="4347405" y="1599642"/>
            <a:ext cx="1606391" cy="190023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圆角矩形 3"/>
          <p:cNvSpPr/>
          <p:nvPr/>
        </p:nvSpPr>
        <p:spPr>
          <a:xfrm>
            <a:off x="422598" y="1599642"/>
            <a:ext cx="954174" cy="365313"/>
          </a:xfrm>
          <a:prstGeom prst="round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方案一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3374994" y="1602473"/>
            <a:ext cx="918102" cy="365313"/>
          </a:xfrm>
          <a:prstGeom prst="round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方案二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22074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50658" y="897564"/>
            <a:ext cx="3996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5.3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导向台改造</a:t>
            </a:r>
          </a:p>
        </p:txBody>
      </p:sp>
      <p:pic>
        <p:nvPicPr>
          <p:cNvPr id="7" name="图片 6" descr="C:\Users\zhu\Pictures\导向台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8" y="1437624"/>
            <a:ext cx="5464513" cy="26453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23147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0658" y="897564"/>
            <a:ext cx="44824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备选方案说明（无微信授权登录）</a:t>
            </a:r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592796" y="1266126"/>
            <a:ext cx="2808312" cy="316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960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5660008" y="1733364"/>
            <a:ext cx="0" cy="124301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16" name="组合 1"/>
          <p:cNvGrpSpPr>
            <a:grpSpLocks/>
          </p:cNvGrpSpPr>
          <p:nvPr/>
        </p:nvGrpSpPr>
        <p:grpSpPr bwMode="auto">
          <a:xfrm>
            <a:off x="5736308" y="2140518"/>
            <a:ext cx="540060" cy="540060"/>
            <a:chOff x="6945511" y="2025327"/>
            <a:chExt cx="403509" cy="403523"/>
          </a:xfrm>
        </p:grpSpPr>
        <p:sp>
          <p:nvSpPr>
            <p:cNvPr id="6" name="椭圆 5"/>
            <p:cNvSpPr/>
            <p:nvPr/>
          </p:nvSpPr>
          <p:spPr>
            <a:xfrm>
              <a:off x="6945511" y="2025327"/>
              <a:ext cx="403509" cy="403523"/>
            </a:xfrm>
            <a:prstGeom prst="ellipse">
              <a:avLst/>
            </a:prstGeom>
            <a:solidFill>
              <a:srgbClr val="803D0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319" name="TextBox 11"/>
            <p:cNvSpPr txBox="1">
              <a:spLocks noChangeArrowheads="1"/>
            </p:cNvSpPr>
            <p:nvPr/>
          </p:nvSpPr>
          <p:spPr bwMode="auto">
            <a:xfrm>
              <a:off x="7011932" y="2140851"/>
              <a:ext cx="293674" cy="189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1050" dirty="0">
                  <a:solidFill>
                    <a:schemeClr val="bg1"/>
                  </a:solidFill>
                  <a:latin typeface="Bebas" pitchFamily="2" charset="0"/>
                  <a:cs typeface="Arial" charset="0"/>
                </a:rPr>
                <a:t>END</a:t>
              </a:r>
              <a:endParaRPr lang="zh-CN" altLang="en-US" sz="1050" dirty="0">
                <a:solidFill>
                  <a:schemeClr val="bg1"/>
                </a:solidFill>
                <a:latin typeface="Bebas" pitchFamily="2" charset="0"/>
                <a:cs typeface="Arial" charset="0"/>
              </a:endParaRPr>
            </a:p>
          </p:txBody>
        </p:sp>
      </p:grpSp>
      <p:sp>
        <p:nvSpPr>
          <p:cNvPr id="8" name="TextBox 1"/>
          <p:cNvSpPr txBox="1"/>
          <p:nvPr/>
        </p:nvSpPr>
        <p:spPr>
          <a:xfrm>
            <a:off x="1908987" y="2272085"/>
            <a:ext cx="367224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北京闪电树懒科技发展有限公司</a:t>
            </a:r>
            <a:endParaRPr lang="en-US" altLang="zh-CN" sz="15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15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联系人：王远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欣   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17600281984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728700" y="1736562"/>
            <a:ext cx="5159132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“智慧社区公益商圈卡”技术方案</a:t>
            </a:r>
          </a:p>
        </p:txBody>
      </p:sp>
    </p:spTree>
    <p:extLst>
      <p:ext uri="{BB962C8B-B14F-4D97-AF65-F5344CB8AC3E}">
        <p14:creationId xmlns:p14="http://schemas.microsoft.com/office/powerpoint/2010/main" val="32905935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8640" y="555526"/>
            <a:ext cx="64807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42900">
              <a:lnSpc>
                <a:spcPct val="150000"/>
              </a:lnSpc>
            </a:pP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项目拟在梨园镇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个社区搭建社区卡系统平台，平台提供的应用功能包括以下几个方面：</a:t>
            </a:r>
          </a:p>
          <a:p>
            <a:pPr indent="342900">
              <a:lnSpc>
                <a:spcPct val="150000"/>
              </a:lnSpc>
            </a:pP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	实现社区公益活动管理，各个社区能够通过系统发布社区公益活动，制定活动积分奖励规则、活动时间、地点、冠名商家等信息发布，实现活动现场在线签到、自动统计功能</a:t>
            </a: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42900">
              <a:lnSpc>
                <a:spcPct val="150000"/>
              </a:lnSpc>
            </a:pPr>
            <a:endParaRPr lang="zh-CN" altLang="en-US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42900">
              <a:lnSpc>
                <a:spcPct val="150000"/>
              </a:lnSpc>
            </a:pP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	实现用户积分系统管理，用户能够使用实体社区卡或手机电子卡，通过参与活动获得积分和公益等级，直接使用积分兑换社区和商家提供的福利兑换，实现梨园镇用户公益等级排行、社区公益等级排行。</a:t>
            </a:r>
          </a:p>
        </p:txBody>
      </p:sp>
    </p:spTree>
    <p:extLst>
      <p:ext uri="{BB962C8B-B14F-4D97-AF65-F5344CB8AC3E}">
        <p14:creationId xmlns:p14="http://schemas.microsoft.com/office/powerpoint/2010/main" val="20999200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0648" y="1131590"/>
            <a:ext cx="64807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42900">
              <a:lnSpc>
                <a:spcPct val="150000"/>
              </a:lnSpc>
            </a:pP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	实现商圈福利系统管理，社区管理员和注册商家可以通过平台发布福利回馈，供用户使用积分兑换福利，实现商家积分榜单排行</a:t>
            </a: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42900">
              <a:lnSpc>
                <a:spcPct val="150000"/>
              </a:lnSpc>
            </a:pPr>
            <a:endParaRPr lang="zh-CN" altLang="en-US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42900">
              <a:lnSpc>
                <a:spcPct val="150000"/>
              </a:lnSpc>
            </a:pP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	实现信息统计，包括公益活动参与人数、频率；用户公益积分、等级排行；商家积分排行等信息统计。</a:t>
            </a:r>
          </a:p>
        </p:txBody>
      </p:sp>
    </p:spTree>
    <p:extLst>
      <p:ext uri="{BB962C8B-B14F-4D97-AF65-F5344CB8AC3E}">
        <p14:creationId xmlns:p14="http://schemas.microsoft.com/office/powerpoint/2010/main" val="2797510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9"/>
          <p:cNvSpPr>
            <a:spLocks/>
          </p:cNvSpPr>
          <p:nvPr/>
        </p:nvSpPr>
        <p:spPr bwMode="auto">
          <a:xfrm>
            <a:off x="280594" y="1561988"/>
            <a:ext cx="1866900" cy="2062163"/>
          </a:xfrm>
          <a:custGeom>
            <a:avLst/>
            <a:gdLst>
              <a:gd name="T0" fmla="*/ 136 w 1004"/>
              <a:gd name="T1" fmla="*/ 323 h 1109"/>
              <a:gd name="T2" fmla="*/ 76 w 1004"/>
              <a:gd name="T3" fmla="*/ 394 h 1109"/>
              <a:gd name="T4" fmla="*/ 6 w 1004"/>
              <a:gd name="T5" fmla="*/ 570 h 1109"/>
              <a:gd name="T6" fmla="*/ 2 w 1004"/>
              <a:gd name="T7" fmla="*/ 600 h 1109"/>
              <a:gd name="T8" fmla="*/ 2 w 1004"/>
              <a:gd name="T9" fmla="*/ 606 h 1109"/>
              <a:gd name="T10" fmla="*/ 2 w 1004"/>
              <a:gd name="T11" fmla="*/ 608 h 1109"/>
              <a:gd name="T12" fmla="*/ 0 w 1004"/>
              <a:gd name="T13" fmla="*/ 630 h 1109"/>
              <a:gd name="T14" fmla="*/ 12 w 1004"/>
              <a:gd name="T15" fmla="*/ 742 h 1109"/>
              <a:gd name="T16" fmla="*/ 100 w 1004"/>
              <a:gd name="T17" fmla="*/ 926 h 1109"/>
              <a:gd name="T18" fmla="*/ 280 w 1004"/>
              <a:gd name="T19" fmla="*/ 1066 h 1109"/>
              <a:gd name="T20" fmla="*/ 461 w 1004"/>
              <a:gd name="T21" fmla="*/ 1108 h 1109"/>
              <a:gd name="T22" fmla="*/ 475 w 1004"/>
              <a:gd name="T23" fmla="*/ 1109 h 1109"/>
              <a:gd name="T24" fmla="*/ 501 w 1004"/>
              <a:gd name="T25" fmla="*/ 1109 h 1109"/>
              <a:gd name="T26" fmla="*/ 525 w 1004"/>
              <a:gd name="T27" fmla="*/ 1107 h 1109"/>
              <a:gd name="T28" fmla="*/ 871 w 1004"/>
              <a:gd name="T29" fmla="*/ 930 h 1109"/>
              <a:gd name="T30" fmla="*/ 990 w 1004"/>
              <a:gd name="T31" fmla="*/ 694 h 1109"/>
              <a:gd name="T32" fmla="*/ 999 w 1004"/>
              <a:gd name="T33" fmla="*/ 645 h 1109"/>
              <a:gd name="T34" fmla="*/ 1002 w 1004"/>
              <a:gd name="T35" fmla="*/ 613 h 1109"/>
              <a:gd name="T36" fmla="*/ 1002 w 1004"/>
              <a:gd name="T37" fmla="*/ 608 h 1109"/>
              <a:gd name="T38" fmla="*/ 1002 w 1004"/>
              <a:gd name="T39" fmla="*/ 602 h 1109"/>
              <a:gd name="T40" fmla="*/ 1003 w 1004"/>
              <a:gd name="T41" fmla="*/ 584 h 1109"/>
              <a:gd name="T42" fmla="*/ 1004 w 1004"/>
              <a:gd name="T43" fmla="*/ 580 h 1109"/>
              <a:gd name="T44" fmla="*/ 1003 w 1004"/>
              <a:gd name="T45" fmla="*/ 566 h 1109"/>
              <a:gd name="T46" fmla="*/ 1003 w 1004"/>
              <a:gd name="T47" fmla="*/ 553 h 1109"/>
              <a:gd name="T48" fmla="*/ 1003 w 1004"/>
              <a:gd name="T49" fmla="*/ 548 h 1109"/>
              <a:gd name="T50" fmla="*/ 999 w 1004"/>
              <a:gd name="T51" fmla="*/ 501 h 1109"/>
              <a:gd name="T52" fmla="*/ 994 w 1004"/>
              <a:gd name="T53" fmla="*/ 470 h 1109"/>
              <a:gd name="T54" fmla="*/ 884 w 1004"/>
              <a:gd name="T55" fmla="*/ 227 h 1109"/>
              <a:gd name="T56" fmla="*/ 588 w 1004"/>
              <a:gd name="T57" fmla="*/ 24 h 1109"/>
              <a:gd name="T58" fmla="*/ 458 w 1004"/>
              <a:gd name="T59" fmla="*/ 1 h 1109"/>
              <a:gd name="T60" fmla="*/ 449 w 1004"/>
              <a:gd name="T61" fmla="*/ 376 h 1109"/>
              <a:gd name="T62" fmla="*/ 463 w 1004"/>
              <a:gd name="T63" fmla="*/ 374 h 1109"/>
              <a:gd name="T64" fmla="*/ 569 w 1004"/>
              <a:gd name="T65" fmla="*/ 389 h 1109"/>
              <a:gd name="T66" fmla="*/ 711 w 1004"/>
              <a:gd name="T67" fmla="*/ 525 h 1109"/>
              <a:gd name="T68" fmla="*/ 719 w 1004"/>
              <a:gd name="T69" fmla="*/ 547 h 1109"/>
              <a:gd name="T70" fmla="*/ 726 w 1004"/>
              <a:gd name="T71" fmla="*/ 569 h 1109"/>
              <a:gd name="T72" fmla="*/ 730 w 1004"/>
              <a:gd name="T73" fmla="*/ 584 h 1109"/>
              <a:gd name="T74" fmla="*/ 731 w 1004"/>
              <a:gd name="T75" fmla="*/ 588 h 1109"/>
              <a:gd name="T76" fmla="*/ 732 w 1004"/>
              <a:gd name="T77" fmla="*/ 590 h 1109"/>
              <a:gd name="T78" fmla="*/ 734 w 1004"/>
              <a:gd name="T79" fmla="*/ 609 h 1109"/>
              <a:gd name="T80" fmla="*/ 734 w 1004"/>
              <a:gd name="T81" fmla="*/ 608 h 1109"/>
              <a:gd name="T82" fmla="*/ 734 w 1004"/>
              <a:gd name="T83" fmla="*/ 610 h 1109"/>
              <a:gd name="T84" fmla="*/ 735 w 1004"/>
              <a:gd name="T85" fmla="*/ 627 h 1109"/>
              <a:gd name="T86" fmla="*/ 735 w 1004"/>
              <a:gd name="T87" fmla="*/ 653 h 1109"/>
              <a:gd name="T88" fmla="*/ 693 w 1004"/>
              <a:gd name="T89" fmla="*/ 794 h 1109"/>
              <a:gd name="T90" fmla="*/ 682 w 1004"/>
              <a:gd name="T91" fmla="*/ 810 h 1109"/>
              <a:gd name="T92" fmla="*/ 643 w 1004"/>
              <a:gd name="T93" fmla="*/ 856 h 1109"/>
              <a:gd name="T94" fmla="*/ 499 w 1004"/>
              <a:gd name="T95" fmla="*/ 937 h 1109"/>
              <a:gd name="T96" fmla="*/ 484 w 1004"/>
              <a:gd name="T97" fmla="*/ 940 h 1109"/>
              <a:gd name="T98" fmla="*/ 470 w 1004"/>
              <a:gd name="T99" fmla="*/ 943 h 1109"/>
              <a:gd name="T100" fmla="*/ 457 w 1004"/>
              <a:gd name="T101" fmla="*/ 945 h 1109"/>
              <a:gd name="T102" fmla="*/ 328 w 1004"/>
              <a:gd name="T103" fmla="*/ 937 h 1109"/>
              <a:gd name="T104" fmla="*/ 178 w 1004"/>
              <a:gd name="T105" fmla="*/ 855 h 1109"/>
              <a:gd name="T106" fmla="*/ 84 w 1004"/>
              <a:gd name="T107" fmla="*/ 720 h 1109"/>
              <a:gd name="T108" fmla="*/ 59 w 1004"/>
              <a:gd name="T109" fmla="*/ 629 h 1109"/>
              <a:gd name="T110" fmla="*/ 56 w 1004"/>
              <a:gd name="T111" fmla="*/ 607 h 1109"/>
              <a:gd name="T112" fmla="*/ 56 w 1004"/>
              <a:gd name="T113" fmla="*/ 606 h 1109"/>
              <a:gd name="T114" fmla="*/ 56 w 1004"/>
              <a:gd name="T115" fmla="*/ 601 h 1109"/>
              <a:gd name="T116" fmla="*/ 55 w 1004"/>
              <a:gd name="T117" fmla="*/ 574 h 1109"/>
              <a:gd name="T118" fmla="*/ 93 w 1004"/>
              <a:gd name="T119" fmla="*/ 404 h 1109"/>
              <a:gd name="T120" fmla="*/ 140 w 1004"/>
              <a:gd name="T121" fmla="*/ 327 h 1109"/>
              <a:gd name="T122" fmla="*/ 141 w 1004"/>
              <a:gd name="T123" fmla="*/ 319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004" h="1109">
                <a:moveTo>
                  <a:pt x="141" y="319"/>
                </a:moveTo>
                <a:cubicBezTo>
                  <a:pt x="141" y="319"/>
                  <a:pt x="140" y="320"/>
                  <a:pt x="136" y="323"/>
                </a:cubicBezTo>
                <a:cubicBezTo>
                  <a:pt x="133" y="327"/>
                  <a:pt x="128" y="331"/>
                  <a:pt x="123" y="337"/>
                </a:cubicBezTo>
                <a:cubicBezTo>
                  <a:pt x="111" y="349"/>
                  <a:pt x="94" y="368"/>
                  <a:pt x="76" y="394"/>
                </a:cubicBezTo>
                <a:cubicBezTo>
                  <a:pt x="58" y="421"/>
                  <a:pt x="38" y="456"/>
                  <a:pt x="24" y="499"/>
                </a:cubicBezTo>
                <a:cubicBezTo>
                  <a:pt x="16" y="521"/>
                  <a:pt x="10" y="545"/>
                  <a:pt x="6" y="570"/>
                </a:cubicBezTo>
                <a:cubicBezTo>
                  <a:pt x="5" y="577"/>
                  <a:pt x="4" y="583"/>
                  <a:pt x="3" y="590"/>
                </a:cubicBezTo>
                <a:cubicBezTo>
                  <a:pt x="3" y="593"/>
                  <a:pt x="3" y="597"/>
                  <a:pt x="2" y="600"/>
                </a:cubicBezTo>
                <a:cubicBezTo>
                  <a:pt x="2" y="605"/>
                  <a:pt x="2" y="605"/>
                  <a:pt x="2" y="605"/>
                </a:cubicBezTo>
                <a:cubicBezTo>
                  <a:pt x="2" y="606"/>
                  <a:pt x="2" y="606"/>
                  <a:pt x="2" y="606"/>
                </a:cubicBezTo>
                <a:cubicBezTo>
                  <a:pt x="2" y="607"/>
                  <a:pt x="2" y="607"/>
                  <a:pt x="2" y="607"/>
                </a:cubicBezTo>
                <a:cubicBezTo>
                  <a:pt x="2" y="606"/>
                  <a:pt x="2" y="608"/>
                  <a:pt x="2" y="608"/>
                </a:cubicBezTo>
                <a:cubicBezTo>
                  <a:pt x="1" y="611"/>
                  <a:pt x="1" y="611"/>
                  <a:pt x="1" y="611"/>
                </a:cubicBezTo>
                <a:cubicBezTo>
                  <a:pt x="1" y="617"/>
                  <a:pt x="1" y="624"/>
                  <a:pt x="0" y="630"/>
                </a:cubicBezTo>
                <a:cubicBezTo>
                  <a:pt x="0" y="637"/>
                  <a:pt x="0" y="645"/>
                  <a:pt x="0" y="652"/>
                </a:cubicBezTo>
                <a:cubicBezTo>
                  <a:pt x="1" y="681"/>
                  <a:pt x="5" y="712"/>
                  <a:pt x="12" y="742"/>
                </a:cubicBezTo>
                <a:cubicBezTo>
                  <a:pt x="19" y="773"/>
                  <a:pt x="29" y="805"/>
                  <a:pt x="44" y="836"/>
                </a:cubicBezTo>
                <a:cubicBezTo>
                  <a:pt x="59" y="867"/>
                  <a:pt x="77" y="897"/>
                  <a:pt x="100" y="926"/>
                </a:cubicBezTo>
                <a:cubicBezTo>
                  <a:pt x="122" y="954"/>
                  <a:pt x="149" y="981"/>
                  <a:pt x="179" y="1005"/>
                </a:cubicBezTo>
                <a:cubicBezTo>
                  <a:pt x="210" y="1029"/>
                  <a:pt x="244" y="1049"/>
                  <a:pt x="280" y="1066"/>
                </a:cubicBezTo>
                <a:cubicBezTo>
                  <a:pt x="317" y="1082"/>
                  <a:pt x="357" y="1095"/>
                  <a:pt x="398" y="1102"/>
                </a:cubicBezTo>
                <a:cubicBezTo>
                  <a:pt x="419" y="1105"/>
                  <a:pt x="440" y="1108"/>
                  <a:pt x="461" y="1108"/>
                </a:cubicBezTo>
                <a:cubicBezTo>
                  <a:pt x="468" y="1109"/>
                  <a:pt x="468" y="1109"/>
                  <a:pt x="468" y="1109"/>
                </a:cubicBezTo>
                <a:cubicBezTo>
                  <a:pt x="470" y="1109"/>
                  <a:pt x="472" y="1109"/>
                  <a:pt x="475" y="1109"/>
                </a:cubicBezTo>
                <a:cubicBezTo>
                  <a:pt x="493" y="1109"/>
                  <a:pt x="493" y="1109"/>
                  <a:pt x="493" y="1109"/>
                </a:cubicBezTo>
                <a:cubicBezTo>
                  <a:pt x="495" y="1109"/>
                  <a:pt x="498" y="1109"/>
                  <a:pt x="501" y="1109"/>
                </a:cubicBezTo>
                <a:cubicBezTo>
                  <a:pt x="509" y="1108"/>
                  <a:pt x="509" y="1108"/>
                  <a:pt x="509" y="1108"/>
                </a:cubicBezTo>
                <a:cubicBezTo>
                  <a:pt x="525" y="1107"/>
                  <a:pt x="525" y="1107"/>
                  <a:pt x="525" y="1107"/>
                </a:cubicBezTo>
                <a:cubicBezTo>
                  <a:pt x="568" y="1103"/>
                  <a:pt x="611" y="1094"/>
                  <a:pt x="653" y="1079"/>
                </a:cubicBezTo>
                <a:cubicBezTo>
                  <a:pt x="736" y="1050"/>
                  <a:pt x="812" y="998"/>
                  <a:pt x="871" y="930"/>
                </a:cubicBezTo>
                <a:cubicBezTo>
                  <a:pt x="900" y="896"/>
                  <a:pt x="925" y="859"/>
                  <a:pt x="946" y="819"/>
                </a:cubicBezTo>
                <a:cubicBezTo>
                  <a:pt x="966" y="779"/>
                  <a:pt x="980" y="737"/>
                  <a:pt x="990" y="694"/>
                </a:cubicBezTo>
                <a:cubicBezTo>
                  <a:pt x="993" y="683"/>
                  <a:pt x="994" y="672"/>
                  <a:pt x="996" y="661"/>
                </a:cubicBezTo>
                <a:cubicBezTo>
                  <a:pt x="997" y="656"/>
                  <a:pt x="998" y="651"/>
                  <a:pt x="999" y="645"/>
                </a:cubicBezTo>
                <a:cubicBezTo>
                  <a:pt x="999" y="640"/>
                  <a:pt x="1000" y="634"/>
                  <a:pt x="1001" y="629"/>
                </a:cubicBezTo>
                <a:cubicBezTo>
                  <a:pt x="1001" y="624"/>
                  <a:pt x="1001" y="618"/>
                  <a:pt x="1002" y="613"/>
                </a:cubicBezTo>
                <a:cubicBezTo>
                  <a:pt x="1002" y="609"/>
                  <a:pt x="1002" y="609"/>
                  <a:pt x="1002" y="609"/>
                </a:cubicBezTo>
                <a:cubicBezTo>
                  <a:pt x="1002" y="608"/>
                  <a:pt x="1002" y="608"/>
                  <a:pt x="1002" y="608"/>
                </a:cubicBezTo>
                <a:cubicBezTo>
                  <a:pt x="1002" y="611"/>
                  <a:pt x="1002" y="603"/>
                  <a:pt x="1002" y="604"/>
                </a:cubicBezTo>
                <a:cubicBezTo>
                  <a:pt x="1002" y="602"/>
                  <a:pt x="1002" y="602"/>
                  <a:pt x="1002" y="602"/>
                </a:cubicBezTo>
                <a:cubicBezTo>
                  <a:pt x="1003" y="596"/>
                  <a:pt x="1003" y="596"/>
                  <a:pt x="1003" y="596"/>
                </a:cubicBezTo>
                <a:cubicBezTo>
                  <a:pt x="1003" y="592"/>
                  <a:pt x="1003" y="588"/>
                  <a:pt x="1003" y="584"/>
                </a:cubicBezTo>
                <a:cubicBezTo>
                  <a:pt x="1004" y="582"/>
                  <a:pt x="1004" y="582"/>
                  <a:pt x="1004" y="582"/>
                </a:cubicBezTo>
                <a:cubicBezTo>
                  <a:pt x="1004" y="580"/>
                  <a:pt x="1004" y="580"/>
                  <a:pt x="1004" y="580"/>
                </a:cubicBezTo>
                <a:cubicBezTo>
                  <a:pt x="1004" y="575"/>
                  <a:pt x="1004" y="575"/>
                  <a:pt x="1004" y="575"/>
                </a:cubicBezTo>
                <a:cubicBezTo>
                  <a:pt x="1003" y="566"/>
                  <a:pt x="1003" y="566"/>
                  <a:pt x="1003" y="566"/>
                </a:cubicBezTo>
                <a:cubicBezTo>
                  <a:pt x="1003" y="557"/>
                  <a:pt x="1003" y="557"/>
                  <a:pt x="1003" y="557"/>
                </a:cubicBezTo>
                <a:cubicBezTo>
                  <a:pt x="1003" y="553"/>
                  <a:pt x="1003" y="553"/>
                  <a:pt x="1003" y="553"/>
                </a:cubicBezTo>
                <a:cubicBezTo>
                  <a:pt x="1003" y="550"/>
                  <a:pt x="1003" y="550"/>
                  <a:pt x="1003" y="550"/>
                </a:cubicBezTo>
                <a:cubicBezTo>
                  <a:pt x="1003" y="548"/>
                  <a:pt x="1003" y="548"/>
                  <a:pt x="1003" y="548"/>
                </a:cubicBezTo>
                <a:cubicBezTo>
                  <a:pt x="1003" y="543"/>
                  <a:pt x="1002" y="538"/>
                  <a:pt x="1002" y="532"/>
                </a:cubicBezTo>
                <a:cubicBezTo>
                  <a:pt x="1001" y="522"/>
                  <a:pt x="1000" y="511"/>
                  <a:pt x="999" y="501"/>
                </a:cubicBezTo>
                <a:cubicBezTo>
                  <a:pt x="998" y="495"/>
                  <a:pt x="997" y="490"/>
                  <a:pt x="996" y="485"/>
                </a:cubicBezTo>
                <a:cubicBezTo>
                  <a:pt x="996" y="480"/>
                  <a:pt x="995" y="475"/>
                  <a:pt x="994" y="470"/>
                </a:cubicBezTo>
                <a:cubicBezTo>
                  <a:pt x="992" y="459"/>
                  <a:pt x="989" y="449"/>
                  <a:pt x="987" y="439"/>
                </a:cubicBezTo>
                <a:cubicBezTo>
                  <a:pt x="967" y="358"/>
                  <a:pt x="930" y="286"/>
                  <a:pt x="884" y="227"/>
                </a:cubicBezTo>
                <a:cubicBezTo>
                  <a:pt x="839" y="169"/>
                  <a:pt x="786" y="123"/>
                  <a:pt x="734" y="91"/>
                </a:cubicBezTo>
                <a:cubicBezTo>
                  <a:pt x="682" y="58"/>
                  <a:pt x="631" y="37"/>
                  <a:pt x="588" y="24"/>
                </a:cubicBezTo>
                <a:cubicBezTo>
                  <a:pt x="545" y="12"/>
                  <a:pt x="509" y="6"/>
                  <a:pt x="485" y="3"/>
                </a:cubicBezTo>
                <a:cubicBezTo>
                  <a:pt x="473" y="2"/>
                  <a:pt x="464" y="1"/>
                  <a:pt x="458" y="1"/>
                </a:cubicBezTo>
                <a:cubicBezTo>
                  <a:pt x="452" y="0"/>
                  <a:pt x="449" y="0"/>
                  <a:pt x="449" y="0"/>
                </a:cubicBezTo>
                <a:cubicBezTo>
                  <a:pt x="449" y="376"/>
                  <a:pt x="449" y="376"/>
                  <a:pt x="449" y="376"/>
                </a:cubicBezTo>
                <a:cubicBezTo>
                  <a:pt x="449" y="376"/>
                  <a:pt x="450" y="375"/>
                  <a:pt x="452" y="375"/>
                </a:cubicBezTo>
                <a:cubicBezTo>
                  <a:pt x="455" y="375"/>
                  <a:pt x="458" y="374"/>
                  <a:pt x="463" y="374"/>
                </a:cubicBezTo>
                <a:cubicBezTo>
                  <a:pt x="473" y="373"/>
                  <a:pt x="487" y="373"/>
                  <a:pt x="504" y="374"/>
                </a:cubicBezTo>
                <a:cubicBezTo>
                  <a:pt x="522" y="376"/>
                  <a:pt x="544" y="380"/>
                  <a:pt x="569" y="389"/>
                </a:cubicBezTo>
                <a:cubicBezTo>
                  <a:pt x="593" y="399"/>
                  <a:pt x="620" y="414"/>
                  <a:pt x="645" y="436"/>
                </a:cubicBezTo>
                <a:cubicBezTo>
                  <a:pt x="670" y="458"/>
                  <a:pt x="694" y="488"/>
                  <a:pt x="711" y="525"/>
                </a:cubicBezTo>
                <a:cubicBezTo>
                  <a:pt x="713" y="530"/>
                  <a:pt x="715" y="535"/>
                  <a:pt x="717" y="539"/>
                </a:cubicBezTo>
                <a:cubicBezTo>
                  <a:pt x="718" y="542"/>
                  <a:pt x="719" y="544"/>
                  <a:pt x="719" y="547"/>
                </a:cubicBezTo>
                <a:cubicBezTo>
                  <a:pt x="720" y="549"/>
                  <a:pt x="721" y="552"/>
                  <a:pt x="722" y="554"/>
                </a:cubicBezTo>
                <a:cubicBezTo>
                  <a:pt x="723" y="559"/>
                  <a:pt x="725" y="564"/>
                  <a:pt x="726" y="569"/>
                </a:cubicBezTo>
                <a:cubicBezTo>
                  <a:pt x="727" y="572"/>
                  <a:pt x="728" y="575"/>
                  <a:pt x="728" y="577"/>
                </a:cubicBezTo>
                <a:cubicBezTo>
                  <a:pt x="730" y="584"/>
                  <a:pt x="730" y="584"/>
                  <a:pt x="730" y="584"/>
                </a:cubicBezTo>
                <a:cubicBezTo>
                  <a:pt x="731" y="587"/>
                  <a:pt x="731" y="587"/>
                  <a:pt x="731" y="587"/>
                </a:cubicBezTo>
                <a:cubicBezTo>
                  <a:pt x="731" y="588"/>
                  <a:pt x="731" y="588"/>
                  <a:pt x="731" y="588"/>
                </a:cubicBezTo>
                <a:cubicBezTo>
                  <a:pt x="731" y="589"/>
                  <a:pt x="731" y="589"/>
                  <a:pt x="731" y="589"/>
                </a:cubicBezTo>
                <a:cubicBezTo>
                  <a:pt x="731" y="589"/>
                  <a:pt x="732" y="590"/>
                  <a:pt x="732" y="590"/>
                </a:cubicBezTo>
                <a:cubicBezTo>
                  <a:pt x="732" y="595"/>
                  <a:pt x="732" y="599"/>
                  <a:pt x="733" y="603"/>
                </a:cubicBezTo>
                <a:cubicBezTo>
                  <a:pt x="734" y="609"/>
                  <a:pt x="734" y="609"/>
                  <a:pt x="734" y="609"/>
                </a:cubicBezTo>
                <a:cubicBezTo>
                  <a:pt x="734" y="610"/>
                  <a:pt x="734" y="610"/>
                  <a:pt x="734" y="610"/>
                </a:cubicBezTo>
                <a:cubicBezTo>
                  <a:pt x="734" y="611"/>
                  <a:pt x="734" y="604"/>
                  <a:pt x="734" y="608"/>
                </a:cubicBezTo>
                <a:cubicBezTo>
                  <a:pt x="734" y="608"/>
                  <a:pt x="734" y="608"/>
                  <a:pt x="734" y="608"/>
                </a:cubicBezTo>
                <a:cubicBezTo>
                  <a:pt x="734" y="610"/>
                  <a:pt x="734" y="610"/>
                  <a:pt x="734" y="610"/>
                </a:cubicBezTo>
                <a:cubicBezTo>
                  <a:pt x="734" y="613"/>
                  <a:pt x="734" y="616"/>
                  <a:pt x="735" y="619"/>
                </a:cubicBezTo>
                <a:cubicBezTo>
                  <a:pt x="735" y="622"/>
                  <a:pt x="735" y="624"/>
                  <a:pt x="735" y="627"/>
                </a:cubicBezTo>
                <a:cubicBezTo>
                  <a:pt x="735" y="630"/>
                  <a:pt x="735" y="633"/>
                  <a:pt x="736" y="636"/>
                </a:cubicBezTo>
                <a:cubicBezTo>
                  <a:pt x="736" y="642"/>
                  <a:pt x="736" y="647"/>
                  <a:pt x="735" y="653"/>
                </a:cubicBezTo>
                <a:cubicBezTo>
                  <a:pt x="734" y="677"/>
                  <a:pt x="731" y="701"/>
                  <a:pt x="724" y="724"/>
                </a:cubicBezTo>
                <a:cubicBezTo>
                  <a:pt x="716" y="748"/>
                  <a:pt x="706" y="772"/>
                  <a:pt x="693" y="794"/>
                </a:cubicBezTo>
                <a:cubicBezTo>
                  <a:pt x="688" y="802"/>
                  <a:pt x="688" y="802"/>
                  <a:pt x="688" y="802"/>
                </a:cubicBezTo>
                <a:cubicBezTo>
                  <a:pt x="686" y="805"/>
                  <a:pt x="684" y="807"/>
                  <a:pt x="682" y="810"/>
                </a:cubicBezTo>
                <a:cubicBezTo>
                  <a:pt x="678" y="816"/>
                  <a:pt x="674" y="821"/>
                  <a:pt x="670" y="826"/>
                </a:cubicBezTo>
                <a:cubicBezTo>
                  <a:pt x="662" y="836"/>
                  <a:pt x="653" y="847"/>
                  <a:pt x="643" y="856"/>
                </a:cubicBezTo>
                <a:cubicBezTo>
                  <a:pt x="624" y="875"/>
                  <a:pt x="602" y="891"/>
                  <a:pt x="577" y="905"/>
                </a:cubicBezTo>
                <a:cubicBezTo>
                  <a:pt x="553" y="919"/>
                  <a:pt x="527" y="929"/>
                  <a:pt x="499" y="937"/>
                </a:cubicBezTo>
                <a:cubicBezTo>
                  <a:pt x="489" y="939"/>
                  <a:pt x="489" y="939"/>
                  <a:pt x="489" y="939"/>
                </a:cubicBezTo>
                <a:cubicBezTo>
                  <a:pt x="484" y="940"/>
                  <a:pt x="484" y="940"/>
                  <a:pt x="484" y="940"/>
                </a:cubicBezTo>
                <a:cubicBezTo>
                  <a:pt x="482" y="941"/>
                  <a:pt x="481" y="941"/>
                  <a:pt x="479" y="941"/>
                </a:cubicBezTo>
                <a:cubicBezTo>
                  <a:pt x="470" y="943"/>
                  <a:pt x="470" y="943"/>
                  <a:pt x="470" y="943"/>
                </a:cubicBezTo>
                <a:cubicBezTo>
                  <a:pt x="468" y="944"/>
                  <a:pt x="466" y="944"/>
                  <a:pt x="464" y="944"/>
                </a:cubicBezTo>
                <a:cubicBezTo>
                  <a:pt x="457" y="945"/>
                  <a:pt x="457" y="945"/>
                  <a:pt x="457" y="945"/>
                </a:cubicBezTo>
                <a:cubicBezTo>
                  <a:pt x="443" y="947"/>
                  <a:pt x="428" y="947"/>
                  <a:pt x="414" y="948"/>
                </a:cubicBezTo>
                <a:cubicBezTo>
                  <a:pt x="385" y="947"/>
                  <a:pt x="356" y="944"/>
                  <a:pt x="328" y="937"/>
                </a:cubicBezTo>
                <a:cubicBezTo>
                  <a:pt x="300" y="929"/>
                  <a:pt x="273" y="918"/>
                  <a:pt x="247" y="905"/>
                </a:cubicBezTo>
                <a:cubicBezTo>
                  <a:pt x="222" y="891"/>
                  <a:pt x="199" y="874"/>
                  <a:pt x="178" y="855"/>
                </a:cubicBezTo>
                <a:cubicBezTo>
                  <a:pt x="157" y="835"/>
                  <a:pt x="138" y="814"/>
                  <a:pt x="122" y="791"/>
                </a:cubicBezTo>
                <a:cubicBezTo>
                  <a:pt x="107" y="769"/>
                  <a:pt x="94" y="745"/>
                  <a:pt x="84" y="720"/>
                </a:cubicBezTo>
                <a:cubicBezTo>
                  <a:pt x="74" y="696"/>
                  <a:pt x="66" y="671"/>
                  <a:pt x="62" y="646"/>
                </a:cubicBezTo>
                <a:cubicBezTo>
                  <a:pt x="61" y="640"/>
                  <a:pt x="60" y="634"/>
                  <a:pt x="59" y="629"/>
                </a:cubicBezTo>
                <a:cubicBezTo>
                  <a:pt x="58" y="622"/>
                  <a:pt x="57" y="616"/>
                  <a:pt x="57" y="609"/>
                </a:cubicBezTo>
                <a:cubicBezTo>
                  <a:pt x="56" y="607"/>
                  <a:pt x="56" y="607"/>
                  <a:pt x="56" y="607"/>
                </a:cubicBezTo>
                <a:cubicBezTo>
                  <a:pt x="56" y="606"/>
                  <a:pt x="56" y="608"/>
                  <a:pt x="56" y="607"/>
                </a:cubicBezTo>
                <a:cubicBezTo>
                  <a:pt x="56" y="606"/>
                  <a:pt x="56" y="606"/>
                  <a:pt x="56" y="606"/>
                </a:cubicBezTo>
                <a:cubicBezTo>
                  <a:pt x="56" y="605"/>
                  <a:pt x="56" y="605"/>
                  <a:pt x="56" y="605"/>
                </a:cubicBezTo>
                <a:cubicBezTo>
                  <a:pt x="56" y="601"/>
                  <a:pt x="56" y="601"/>
                  <a:pt x="56" y="601"/>
                </a:cubicBezTo>
                <a:cubicBezTo>
                  <a:pt x="56" y="598"/>
                  <a:pt x="56" y="595"/>
                  <a:pt x="56" y="592"/>
                </a:cubicBezTo>
                <a:cubicBezTo>
                  <a:pt x="55" y="586"/>
                  <a:pt x="55" y="580"/>
                  <a:pt x="55" y="574"/>
                </a:cubicBezTo>
                <a:cubicBezTo>
                  <a:pt x="55" y="551"/>
                  <a:pt x="57" y="529"/>
                  <a:pt x="60" y="508"/>
                </a:cubicBezTo>
                <a:cubicBezTo>
                  <a:pt x="67" y="467"/>
                  <a:pt x="80" y="432"/>
                  <a:pt x="93" y="404"/>
                </a:cubicBezTo>
                <a:cubicBezTo>
                  <a:pt x="106" y="376"/>
                  <a:pt x="119" y="356"/>
                  <a:pt x="129" y="342"/>
                </a:cubicBezTo>
                <a:cubicBezTo>
                  <a:pt x="133" y="335"/>
                  <a:pt x="137" y="330"/>
                  <a:pt x="140" y="327"/>
                </a:cubicBezTo>
                <a:cubicBezTo>
                  <a:pt x="143" y="323"/>
                  <a:pt x="144" y="321"/>
                  <a:pt x="144" y="321"/>
                </a:cubicBezTo>
                <a:lnTo>
                  <a:pt x="141" y="319"/>
                </a:lnTo>
                <a:close/>
              </a:path>
            </a:pathLst>
          </a:custGeom>
          <a:solidFill>
            <a:srgbClr val="F83003"/>
          </a:solidFill>
          <a:ln>
            <a:noFill/>
          </a:ln>
        </p:spPr>
        <p:txBody>
          <a:bodyPr/>
          <a:lstStyle/>
          <a:p>
            <a:endParaRPr lang="zh-CN" altLang="en-US" sz="1200"/>
          </a:p>
        </p:txBody>
      </p:sp>
      <p:sp>
        <p:nvSpPr>
          <p:cNvPr id="40" name="Freeform 10"/>
          <p:cNvSpPr>
            <a:spLocks/>
          </p:cNvSpPr>
          <p:nvPr/>
        </p:nvSpPr>
        <p:spPr bwMode="auto">
          <a:xfrm>
            <a:off x="272259" y="1865597"/>
            <a:ext cx="1913335" cy="1782366"/>
          </a:xfrm>
          <a:custGeom>
            <a:avLst/>
            <a:gdLst>
              <a:gd name="T0" fmla="*/ 129 w 1029"/>
              <a:gd name="T1" fmla="*/ 171 h 959"/>
              <a:gd name="T2" fmla="*/ 74 w 1029"/>
              <a:gd name="T3" fmla="*/ 237 h 959"/>
              <a:gd name="T4" fmla="*/ 58 w 1029"/>
              <a:gd name="T5" fmla="*/ 263 h 959"/>
              <a:gd name="T6" fmla="*/ 42 w 1029"/>
              <a:gd name="T7" fmla="*/ 294 h 959"/>
              <a:gd name="T8" fmla="*/ 15 w 1029"/>
              <a:gd name="T9" fmla="*/ 367 h 959"/>
              <a:gd name="T10" fmla="*/ 2 w 1029"/>
              <a:gd name="T11" fmla="*/ 437 h 959"/>
              <a:gd name="T12" fmla="*/ 1 w 1029"/>
              <a:gd name="T13" fmla="*/ 445 h 959"/>
              <a:gd name="T14" fmla="*/ 1 w 1029"/>
              <a:gd name="T15" fmla="*/ 456 h 959"/>
              <a:gd name="T16" fmla="*/ 0 w 1029"/>
              <a:gd name="T17" fmla="*/ 469 h 959"/>
              <a:gd name="T18" fmla="*/ 0 w 1029"/>
              <a:gd name="T19" fmla="*/ 495 h 959"/>
              <a:gd name="T20" fmla="*/ 97 w 1029"/>
              <a:gd name="T21" fmla="*/ 767 h 959"/>
              <a:gd name="T22" fmla="*/ 386 w 1029"/>
              <a:gd name="T23" fmla="*/ 948 h 959"/>
              <a:gd name="T24" fmla="*/ 427 w 1029"/>
              <a:gd name="T25" fmla="*/ 955 h 959"/>
              <a:gd name="T26" fmla="*/ 452 w 1029"/>
              <a:gd name="T27" fmla="*/ 957 h 959"/>
              <a:gd name="T28" fmla="*/ 457 w 1029"/>
              <a:gd name="T29" fmla="*/ 957 h 959"/>
              <a:gd name="T30" fmla="*/ 505 w 1029"/>
              <a:gd name="T31" fmla="*/ 959 h 959"/>
              <a:gd name="T32" fmla="*/ 555 w 1029"/>
              <a:gd name="T33" fmla="*/ 955 h 959"/>
              <a:gd name="T34" fmla="*/ 796 w 1029"/>
              <a:gd name="T35" fmla="*/ 861 h 959"/>
              <a:gd name="T36" fmla="*/ 1022 w 1029"/>
              <a:gd name="T37" fmla="*/ 495 h 959"/>
              <a:gd name="T38" fmla="*/ 1027 w 1029"/>
              <a:gd name="T39" fmla="*/ 440 h 959"/>
              <a:gd name="T40" fmla="*/ 1028 w 1029"/>
              <a:gd name="T41" fmla="*/ 436 h 959"/>
              <a:gd name="T42" fmla="*/ 1029 w 1029"/>
              <a:gd name="T43" fmla="*/ 418 h 959"/>
              <a:gd name="T44" fmla="*/ 1029 w 1029"/>
              <a:gd name="T45" fmla="*/ 398 h 959"/>
              <a:gd name="T46" fmla="*/ 1028 w 1029"/>
              <a:gd name="T47" fmla="*/ 372 h 959"/>
              <a:gd name="T48" fmla="*/ 1020 w 1029"/>
              <a:gd name="T49" fmla="*/ 304 h 959"/>
              <a:gd name="T50" fmla="*/ 1005 w 1029"/>
              <a:gd name="T51" fmla="*/ 242 h 959"/>
              <a:gd name="T52" fmla="*/ 941 w 1029"/>
              <a:gd name="T53" fmla="*/ 97 h 959"/>
              <a:gd name="T54" fmla="*/ 867 w 1029"/>
              <a:gd name="T55" fmla="*/ 0 h 959"/>
              <a:gd name="T56" fmla="*/ 648 w 1029"/>
              <a:gd name="T57" fmla="*/ 306 h 959"/>
              <a:gd name="T58" fmla="*/ 687 w 1029"/>
              <a:gd name="T59" fmla="*/ 358 h 959"/>
              <a:gd name="T60" fmla="*/ 700 w 1029"/>
              <a:gd name="T61" fmla="*/ 383 h 959"/>
              <a:gd name="T62" fmla="*/ 712 w 1029"/>
              <a:gd name="T63" fmla="*/ 420 h 959"/>
              <a:gd name="T64" fmla="*/ 714 w 1029"/>
              <a:gd name="T65" fmla="*/ 427 h 959"/>
              <a:gd name="T66" fmla="*/ 716 w 1029"/>
              <a:gd name="T67" fmla="*/ 444 h 959"/>
              <a:gd name="T68" fmla="*/ 717 w 1029"/>
              <a:gd name="T69" fmla="*/ 448 h 959"/>
              <a:gd name="T70" fmla="*/ 719 w 1029"/>
              <a:gd name="T71" fmla="*/ 468 h 959"/>
              <a:gd name="T72" fmla="*/ 642 w 1029"/>
              <a:gd name="T73" fmla="*/ 675 h 959"/>
              <a:gd name="T74" fmla="*/ 516 w 1029"/>
              <a:gd name="T75" fmla="*/ 756 h 959"/>
              <a:gd name="T76" fmla="*/ 486 w 1029"/>
              <a:gd name="T77" fmla="*/ 765 h 959"/>
              <a:gd name="T78" fmla="*/ 453 w 1029"/>
              <a:gd name="T79" fmla="*/ 770 h 959"/>
              <a:gd name="T80" fmla="*/ 452 w 1029"/>
              <a:gd name="T81" fmla="*/ 770 h 959"/>
              <a:gd name="T82" fmla="*/ 436 w 1029"/>
              <a:gd name="T83" fmla="*/ 772 h 959"/>
              <a:gd name="T84" fmla="*/ 409 w 1029"/>
              <a:gd name="T85" fmla="*/ 773 h 959"/>
              <a:gd name="T86" fmla="*/ 187 w 1029"/>
              <a:gd name="T87" fmla="*/ 686 h 959"/>
              <a:gd name="T88" fmla="*/ 71 w 1029"/>
              <a:gd name="T89" fmla="*/ 487 h 959"/>
              <a:gd name="T90" fmla="*/ 67 w 1029"/>
              <a:gd name="T91" fmla="*/ 467 h 959"/>
              <a:gd name="T92" fmla="*/ 66 w 1029"/>
              <a:gd name="T93" fmla="*/ 454 h 959"/>
              <a:gd name="T94" fmla="*/ 65 w 1029"/>
              <a:gd name="T95" fmla="*/ 443 h 959"/>
              <a:gd name="T96" fmla="*/ 64 w 1029"/>
              <a:gd name="T97" fmla="*/ 438 h 959"/>
              <a:gd name="T98" fmla="*/ 64 w 1029"/>
              <a:gd name="T99" fmla="*/ 375 h 959"/>
              <a:gd name="T100" fmla="*/ 75 w 1029"/>
              <a:gd name="T101" fmla="*/ 306 h 959"/>
              <a:gd name="T102" fmla="*/ 84 w 1029"/>
              <a:gd name="T103" fmla="*/ 276 h 959"/>
              <a:gd name="T104" fmla="*/ 95 w 1029"/>
              <a:gd name="T105" fmla="*/ 249 h 959"/>
              <a:gd name="T106" fmla="*/ 135 w 1029"/>
              <a:gd name="T107" fmla="*/ 176 h 959"/>
              <a:gd name="T108" fmla="*/ 145 w 1029"/>
              <a:gd name="T109" fmla="*/ 156 h 9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29" h="959">
                <a:moveTo>
                  <a:pt x="145" y="156"/>
                </a:moveTo>
                <a:cubicBezTo>
                  <a:pt x="145" y="156"/>
                  <a:pt x="144" y="157"/>
                  <a:pt x="141" y="160"/>
                </a:cubicBezTo>
                <a:cubicBezTo>
                  <a:pt x="138" y="162"/>
                  <a:pt x="134" y="166"/>
                  <a:pt x="129" y="171"/>
                </a:cubicBezTo>
                <a:cubicBezTo>
                  <a:pt x="118" y="182"/>
                  <a:pt x="103" y="197"/>
                  <a:pt x="87" y="219"/>
                </a:cubicBezTo>
                <a:cubicBezTo>
                  <a:pt x="85" y="222"/>
                  <a:pt x="83" y="225"/>
                  <a:pt x="80" y="228"/>
                </a:cubicBezTo>
                <a:cubicBezTo>
                  <a:pt x="78" y="231"/>
                  <a:pt x="76" y="234"/>
                  <a:pt x="74" y="237"/>
                </a:cubicBezTo>
                <a:cubicBezTo>
                  <a:pt x="72" y="241"/>
                  <a:pt x="70" y="244"/>
                  <a:pt x="67" y="247"/>
                </a:cubicBezTo>
                <a:cubicBezTo>
                  <a:pt x="65" y="251"/>
                  <a:pt x="63" y="254"/>
                  <a:pt x="61" y="258"/>
                </a:cubicBezTo>
                <a:cubicBezTo>
                  <a:pt x="60" y="260"/>
                  <a:pt x="59" y="262"/>
                  <a:pt x="58" y="263"/>
                </a:cubicBezTo>
                <a:cubicBezTo>
                  <a:pt x="57" y="265"/>
                  <a:pt x="56" y="267"/>
                  <a:pt x="55" y="269"/>
                </a:cubicBezTo>
                <a:cubicBezTo>
                  <a:pt x="52" y="273"/>
                  <a:pt x="50" y="277"/>
                  <a:pt x="48" y="281"/>
                </a:cubicBezTo>
                <a:cubicBezTo>
                  <a:pt x="46" y="285"/>
                  <a:pt x="44" y="289"/>
                  <a:pt x="42" y="294"/>
                </a:cubicBezTo>
                <a:cubicBezTo>
                  <a:pt x="41" y="296"/>
                  <a:pt x="40" y="298"/>
                  <a:pt x="39" y="300"/>
                </a:cubicBezTo>
                <a:cubicBezTo>
                  <a:pt x="38" y="302"/>
                  <a:pt x="37" y="305"/>
                  <a:pt x="36" y="307"/>
                </a:cubicBezTo>
                <a:cubicBezTo>
                  <a:pt x="28" y="325"/>
                  <a:pt x="21" y="345"/>
                  <a:pt x="15" y="367"/>
                </a:cubicBezTo>
                <a:cubicBezTo>
                  <a:pt x="12" y="378"/>
                  <a:pt x="10" y="389"/>
                  <a:pt x="7" y="401"/>
                </a:cubicBezTo>
                <a:cubicBezTo>
                  <a:pt x="6" y="406"/>
                  <a:pt x="5" y="412"/>
                  <a:pt x="5" y="418"/>
                </a:cubicBezTo>
                <a:cubicBezTo>
                  <a:pt x="3" y="424"/>
                  <a:pt x="3" y="430"/>
                  <a:pt x="2" y="437"/>
                </a:cubicBezTo>
                <a:cubicBezTo>
                  <a:pt x="2" y="441"/>
                  <a:pt x="2" y="441"/>
                  <a:pt x="2" y="441"/>
                </a:cubicBezTo>
                <a:cubicBezTo>
                  <a:pt x="1" y="444"/>
                  <a:pt x="1" y="444"/>
                  <a:pt x="1" y="444"/>
                </a:cubicBezTo>
                <a:cubicBezTo>
                  <a:pt x="1" y="444"/>
                  <a:pt x="1" y="443"/>
                  <a:pt x="1" y="445"/>
                </a:cubicBezTo>
                <a:cubicBezTo>
                  <a:pt x="1" y="446"/>
                  <a:pt x="1" y="446"/>
                  <a:pt x="1" y="446"/>
                </a:cubicBezTo>
                <a:cubicBezTo>
                  <a:pt x="1" y="447"/>
                  <a:pt x="1" y="447"/>
                  <a:pt x="1" y="447"/>
                </a:cubicBezTo>
                <a:cubicBezTo>
                  <a:pt x="1" y="450"/>
                  <a:pt x="1" y="453"/>
                  <a:pt x="1" y="456"/>
                </a:cubicBezTo>
                <a:cubicBezTo>
                  <a:pt x="1" y="459"/>
                  <a:pt x="0" y="461"/>
                  <a:pt x="0" y="464"/>
                </a:cubicBezTo>
                <a:cubicBezTo>
                  <a:pt x="0" y="467"/>
                  <a:pt x="0" y="467"/>
                  <a:pt x="0" y="467"/>
                </a:cubicBezTo>
                <a:cubicBezTo>
                  <a:pt x="0" y="469"/>
                  <a:pt x="0" y="469"/>
                  <a:pt x="0" y="469"/>
                </a:cubicBezTo>
                <a:cubicBezTo>
                  <a:pt x="0" y="474"/>
                  <a:pt x="0" y="474"/>
                  <a:pt x="0" y="474"/>
                </a:cubicBezTo>
                <a:cubicBezTo>
                  <a:pt x="0" y="478"/>
                  <a:pt x="0" y="481"/>
                  <a:pt x="0" y="485"/>
                </a:cubicBezTo>
                <a:cubicBezTo>
                  <a:pt x="0" y="488"/>
                  <a:pt x="0" y="491"/>
                  <a:pt x="0" y="495"/>
                </a:cubicBezTo>
                <a:cubicBezTo>
                  <a:pt x="0" y="501"/>
                  <a:pt x="0" y="508"/>
                  <a:pt x="1" y="515"/>
                </a:cubicBezTo>
                <a:cubicBezTo>
                  <a:pt x="3" y="542"/>
                  <a:pt x="7" y="571"/>
                  <a:pt x="15" y="599"/>
                </a:cubicBezTo>
                <a:cubicBezTo>
                  <a:pt x="29" y="656"/>
                  <a:pt x="57" y="715"/>
                  <a:pt x="97" y="767"/>
                </a:cubicBezTo>
                <a:cubicBezTo>
                  <a:pt x="138" y="820"/>
                  <a:pt x="192" y="867"/>
                  <a:pt x="256" y="901"/>
                </a:cubicBezTo>
                <a:cubicBezTo>
                  <a:pt x="288" y="918"/>
                  <a:pt x="322" y="931"/>
                  <a:pt x="358" y="941"/>
                </a:cubicBezTo>
                <a:cubicBezTo>
                  <a:pt x="367" y="943"/>
                  <a:pt x="376" y="946"/>
                  <a:pt x="386" y="948"/>
                </a:cubicBezTo>
                <a:cubicBezTo>
                  <a:pt x="399" y="950"/>
                  <a:pt x="399" y="950"/>
                  <a:pt x="399" y="950"/>
                </a:cubicBezTo>
                <a:cubicBezTo>
                  <a:pt x="404" y="951"/>
                  <a:pt x="409" y="952"/>
                  <a:pt x="413" y="953"/>
                </a:cubicBezTo>
                <a:cubicBezTo>
                  <a:pt x="418" y="953"/>
                  <a:pt x="423" y="954"/>
                  <a:pt x="427" y="955"/>
                </a:cubicBezTo>
                <a:cubicBezTo>
                  <a:pt x="441" y="956"/>
                  <a:pt x="441" y="956"/>
                  <a:pt x="441" y="956"/>
                </a:cubicBezTo>
                <a:cubicBezTo>
                  <a:pt x="448" y="957"/>
                  <a:pt x="448" y="957"/>
                  <a:pt x="448" y="957"/>
                </a:cubicBezTo>
                <a:cubicBezTo>
                  <a:pt x="452" y="957"/>
                  <a:pt x="452" y="957"/>
                  <a:pt x="452" y="957"/>
                </a:cubicBezTo>
                <a:cubicBezTo>
                  <a:pt x="450" y="957"/>
                  <a:pt x="455" y="957"/>
                  <a:pt x="455" y="957"/>
                </a:cubicBezTo>
                <a:cubicBezTo>
                  <a:pt x="456" y="957"/>
                  <a:pt x="456" y="957"/>
                  <a:pt x="456" y="957"/>
                </a:cubicBezTo>
                <a:cubicBezTo>
                  <a:pt x="457" y="957"/>
                  <a:pt x="457" y="957"/>
                  <a:pt x="457" y="957"/>
                </a:cubicBezTo>
                <a:cubicBezTo>
                  <a:pt x="469" y="958"/>
                  <a:pt x="469" y="958"/>
                  <a:pt x="469" y="958"/>
                </a:cubicBezTo>
                <a:cubicBezTo>
                  <a:pt x="475" y="959"/>
                  <a:pt x="487" y="959"/>
                  <a:pt x="497" y="959"/>
                </a:cubicBezTo>
                <a:cubicBezTo>
                  <a:pt x="505" y="959"/>
                  <a:pt x="505" y="959"/>
                  <a:pt x="505" y="959"/>
                </a:cubicBezTo>
                <a:cubicBezTo>
                  <a:pt x="512" y="958"/>
                  <a:pt x="512" y="958"/>
                  <a:pt x="512" y="958"/>
                </a:cubicBezTo>
                <a:cubicBezTo>
                  <a:pt x="527" y="958"/>
                  <a:pt x="527" y="958"/>
                  <a:pt x="527" y="958"/>
                </a:cubicBezTo>
                <a:cubicBezTo>
                  <a:pt x="536" y="957"/>
                  <a:pt x="546" y="956"/>
                  <a:pt x="555" y="955"/>
                </a:cubicBezTo>
                <a:cubicBezTo>
                  <a:pt x="565" y="954"/>
                  <a:pt x="574" y="952"/>
                  <a:pt x="584" y="951"/>
                </a:cubicBezTo>
                <a:cubicBezTo>
                  <a:pt x="622" y="944"/>
                  <a:pt x="659" y="933"/>
                  <a:pt x="695" y="917"/>
                </a:cubicBezTo>
                <a:cubicBezTo>
                  <a:pt x="731" y="902"/>
                  <a:pt x="764" y="883"/>
                  <a:pt x="796" y="861"/>
                </a:cubicBezTo>
                <a:cubicBezTo>
                  <a:pt x="827" y="839"/>
                  <a:pt x="856" y="814"/>
                  <a:pt x="882" y="786"/>
                </a:cubicBezTo>
                <a:cubicBezTo>
                  <a:pt x="933" y="730"/>
                  <a:pt x="972" y="664"/>
                  <a:pt x="996" y="596"/>
                </a:cubicBezTo>
                <a:cubicBezTo>
                  <a:pt x="1008" y="563"/>
                  <a:pt x="1016" y="528"/>
                  <a:pt x="1022" y="495"/>
                </a:cubicBezTo>
                <a:cubicBezTo>
                  <a:pt x="1023" y="486"/>
                  <a:pt x="1024" y="478"/>
                  <a:pt x="1025" y="470"/>
                </a:cubicBezTo>
                <a:cubicBezTo>
                  <a:pt x="1026" y="461"/>
                  <a:pt x="1027" y="453"/>
                  <a:pt x="1027" y="445"/>
                </a:cubicBezTo>
                <a:cubicBezTo>
                  <a:pt x="1028" y="448"/>
                  <a:pt x="1027" y="439"/>
                  <a:pt x="1027" y="440"/>
                </a:cubicBezTo>
                <a:cubicBezTo>
                  <a:pt x="1028" y="439"/>
                  <a:pt x="1028" y="439"/>
                  <a:pt x="1028" y="439"/>
                </a:cubicBezTo>
                <a:cubicBezTo>
                  <a:pt x="1028" y="438"/>
                  <a:pt x="1028" y="438"/>
                  <a:pt x="1028" y="438"/>
                </a:cubicBezTo>
                <a:cubicBezTo>
                  <a:pt x="1028" y="436"/>
                  <a:pt x="1028" y="436"/>
                  <a:pt x="1028" y="436"/>
                </a:cubicBezTo>
                <a:cubicBezTo>
                  <a:pt x="1028" y="432"/>
                  <a:pt x="1028" y="432"/>
                  <a:pt x="1028" y="432"/>
                </a:cubicBezTo>
                <a:cubicBezTo>
                  <a:pt x="1028" y="429"/>
                  <a:pt x="1028" y="426"/>
                  <a:pt x="1029" y="423"/>
                </a:cubicBezTo>
                <a:cubicBezTo>
                  <a:pt x="1029" y="418"/>
                  <a:pt x="1029" y="418"/>
                  <a:pt x="1029" y="418"/>
                </a:cubicBezTo>
                <a:cubicBezTo>
                  <a:pt x="1029" y="418"/>
                  <a:pt x="1029" y="416"/>
                  <a:pt x="1029" y="415"/>
                </a:cubicBezTo>
                <a:cubicBezTo>
                  <a:pt x="1029" y="412"/>
                  <a:pt x="1029" y="412"/>
                  <a:pt x="1029" y="412"/>
                </a:cubicBezTo>
                <a:cubicBezTo>
                  <a:pt x="1029" y="407"/>
                  <a:pt x="1029" y="403"/>
                  <a:pt x="1029" y="398"/>
                </a:cubicBezTo>
                <a:cubicBezTo>
                  <a:pt x="1029" y="393"/>
                  <a:pt x="1029" y="389"/>
                  <a:pt x="1029" y="384"/>
                </a:cubicBezTo>
                <a:cubicBezTo>
                  <a:pt x="1028" y="382"/>
                  <a:pt x="1028" y="380"/>
                  <a:pt x="1028" y="378"/>
                </a:cubicBezTo>
                <a:cubicBezTo>
                  <a:pt x="1028" y="372"/>
                  <a:pt x="1028" y="372"/>
                  <a:pt x="1028" y="372"/>
                </a:cubicBezTo>
                <a:cubicBezTo>
                  <a:pt x="1027" y="365"/>
                  <a:pt x="1027" y="357"/>
                  <a:pt x="1026" y="349"/>
                </a:cubicBezTo>
                <a:cubicBezTo>
                  <a:pt x="1025" y="341"/>
                  <a:pt x="1024" y="334"/>
                  <a:pt x="1024" y="326"/>
                </a:cubicBezTo>
                <a:cubicBezTo>
                  <a:pt x="1023" y="319"/>
                  <a:pt x="1021" y="311"/>
                  <a:pt x="1020" y="304"/>
                </a:cubicBezTo>
                <a:cubicBezTo>
                  <a:pt x="1019" y="297"/>
                  <a:pt x="1017" y="290"/>
                  <a:pt x="1016" y="283"/>
                </a:cubicBezTo>
                <a:cubicBezTo>
                  <a:pt x="1014" y="276"/>
                  <a:pt x="1013" y="269"/>
                  <a:pt x="1011" y="262"/>
                </a:cubicBezTo>
                <a:cubicBezTo>
                  <a:pt x="1009" y="255"/>
                  <a:pt x="1007" y="248"/>
                  <a:pt x="1005" y="242"/>
                </a:cubicBezTo>
                <a:cubicBezTo>
                  <a:pt x="1004" y="238"/>
                  <a:pt x="1004" y="235"/>
                  <a:pt x="1003" y="232"/>
                </a:cubicBezTo>
                <a:cubicBezTo>
                  <a:pt x="1002" y="229"/>
                  <a:pt x="1000" y="226"/>
                  <a:pt x="999" y="222"/>
                </a:cubicBezTo>
                <a:cubicBezTo>
                  <a:pt x="983" y="172"/>
                  <a:pt x="961" y="130"/>
                  <a:pt x="941" y="97"/>
                </a:cubicBezTo>
                <a:cubicBezTo>
                  <a:pt x="921" y="64"/>
                  <a:pt x="901" y="40"/>
                  <a:pt x="888" y="24"/>
                </a:cubicBezTo>
                <a:cubicBezTo>
                  <a:pt x="881" y="16"/>
                  <a:pt x="876" y="10"/>
                  <a:pt x="872" y="6"/>
                </a:cubicBezTo>
                <a:cubicBezTo>
                  <a:pt x="869" y="2"/>
                  <a:pt x="867" y="0"/>
                  <a:pt x="867" y="0"/>
                </a:cubicBezTo>
                <a:cubicBezTo>
                  <a:pt x="610" y="275"/>
                  <a:pt x="610" y="275"/>
                  <a:pt x="610" y="275"/>
                </a:cubicBezTo>
                <a:cubicBezTo>
                  <a:pt x="610" y="275"/>
                  <a:pt x="614" y="277"/>
                  <a:pt x="621" y="282"/>
                </a:cubicBezTo>
                <a:cubicBezTo>
                  <a:pt x="627" y="287"/>
                  <a:pt x="637" y="294"/>
                  <a:pt x="648" y="306"/>
                </a:cubicBezTo>
                <a:cubicBezTo>
                  <a:pt x="659" y="317"/>
                  <a:pt x="671" y="332"/>
                  <a:pt x="683" y="351"/>
                </a:cubicBezTo>
                <a:cubicBezTo>
                  <a:pt x="684" y="352"/>
                  <a:pt x="685" y="353"/>
                  <a:pt x="685" y="354"/>
                </a:cubicBezTo>
                <a:cubicBezTo>
                  <a:pt x="686" y="356"/>
                  <a:pt x="687" y="357"/>
                  <a:pt x="687" y="358"/>
                </a:cubicBezTo>
                <a:cubicBezTo>
                  <a:pt x="689" y="361"/>
                  <a:pt x="690" y="363"/>
                  <a:pt x="692" y="366"/>
                </a:cubicBezTo>
                <a:cubicBezTo>
                  <a:pt x="693" y="369"/>
                  <a:pt x="694" y="372"/>
                  <a:pt x="696" y="374"/>
                </a:cubicBezTo>
                <a:cubicBezTo>
                  <a:pt x="697" y="377"/>
                  <a:pt x="698" y="380"/>
                  <a:pt x="700" y="383"/>
                </a:cubicBezTo>
                <a:cubicBezTo>
                  <a:pt x="701" y="386"/>
                  <a:pt x="702" y="389"/>
                  <a:pt x="703" y="392"/>
                </a:cubicBezTo>
                <a:cubicBezTo>
                  <a:pt x="704" y="395"/>
                  <a:pt x="705" y="399"/>
                  <a:pt x="707" y="402"/>
                </a:cubicBezTo>
                <a:cubicBezTo>
                  <a:pt x="708" y="408"/>
                  <a:pt x="710" y="414"/>
                  <a:pt x="712" y="420"/>
                </a:cubicBezTo>
                <a:cubicBezTo>
                  <a:pt x="713" y="422"/>
                  <a:pt x="713" y="423"/>
                  <a:pt x="713" y="424"/>
                </a:cubicBezTo>
                <a:cubicBezTo>
                  <a:pt x="714" y="425"/>
                  <a:pt x="714" y="425"/>
                  <a:pt x="714" y="425"/>
                </a:cubicBezTo>
                <a:cubicBezTo>
                  <a:pt x="714" y="426"/>
                  <a:pt x="714" y="426"/>
                  <a:pt x="714" y="427"/>
                </a:cubicBezTo>
                <a:cubicBezTo>
                  <a:pt x="715" y="431"/>
                  <a:pt x="715" y="431"/>
                  <a:pt x="715" y="431"/>
                </a:cubicBezTo>
                <a:cubicBezTo>
                  <a:pt x="715" y="434"/>
                  <a:pt x="715" y="437"/>
                  <a:pt x="716" y="440"/>
                </a:cubicBezTo>
                <a:cubicBezTo>
                  <a:pt x="716" y="444"/>
                  <a:pt x="716" y="444"/>
                  <a:pt x="716" y="444"/>
                </a:cubicBezTo>
                <a:cubicBezTo>
                  <a:pt x="716" y="447"/>
                  <a:pt x="716" y="447"/>
                  <a:pt x="716" y="447"/>
                </a:cubicBezTo>
                <a:cubicBezTo>
                  <a:pt x="717" y="448"/>
                  <a:pt x="717" y="448"/>
                  <a:pt x="717" y="448"/>
                </a:cubicBezTo>
                <a:cubicBezTo>
                  <a:pt x="717" y="448"/>
                  <a:pt x="717" y="448"/>
                  <a:pt x="717" y="448"/>
                </a:cubicBezTo>
                <a:cubicBezTo>
                  <a:pt x="717" y="449"/>
                  <a:pt x="717" y="441"/>
                  <a:pt x="717" y="445"/>
                </a:cubicBezTo>
                <a:cubicBezTo>
                  <a:pt x="717" y="448"/>
                  <a:pt x="718" y="452"/>
                  <a:pt x="718" y="456"/>
                </a:cubicBezTo>
                <a:cubicBezTo>
                  <a:pt x="719" y="460"/>
                  <a:pt x="719" y="464"/>
                  <a:pt x="719" y="468"/>
                </a:cubicBezTo>
                <a:cubicBezTo>
                  <a:pt x="720" y="484"/>
                  <a:pt x="719" y="501"/>
                  <a:pt x="717" y="519"/>
                </a:cubicBezTo>
                <a:cubicBezTo>
                  <a:pt x="713" y="553"/>
                  <a:pt x="701" y="590"/>
                  <a:pt x="680" y="625"/>
                </a:cubicBezTo>
                <a:cubicBezTo>
                  <a:pt x="670" y="642"/>
                  <a:pt x="657" y="659"/>
                  <a:pt x="642" y="675"/>
                </a:cubicBezTo>
                <a:cubicBezTo>
                  <a:pt x="628" y="691"/>
                  <a:pt x="611" y="705"/>
                  <a:pt x="592" y="718"/>
                </a:cubicBezTo>
                <a:cubicBezTo>
                  <a:pt x="574" y="731"/>
                  <a:pt x="554" y="742"/>
                  <a:pt x="532" y="750"/>
                </a:cubicBezTo>
                <a:cubicBezTo>
                  <a:pt x="527" y="752"/>
                  <a:pt x="521" y="754"/>
                  <a:pt x="516" y="756"/>
                </a:cubicBezTo>
                <a:cubicBezTo>
                  <a:pt x="510" y="758"/>
                  <a:pt x="504" y="760"/>
                  <a:pt x="499" y="761"/>
                </a:cubicBezTo>
                <a:cubicBezTo>
                  <a:pt x="490" y="763"/>
                  <a:pt x="490" y="763"/>
                  <a:pt x="490" y="763"/>
                </a:cubicBezTo>
                <a:cubicBezTo>
                  <a:pt x="486" y="765"/>
                  <a:pt x="486" y="765"/>
                  <a:pt x="486" y="765"/>
                </a:cubicBezTo>
                <a:cubicBezTo>
                  <a:pt x="482" y="765"/>
                  <a:pt x="482" y="765"/>
                  <a:pt x="482" y="765"/>
                </a:cubicBezTo>
                <a:cubicBezTo>
                  <a:pt x="476" y="766"/>
                  <a:pt x="473" y="768"/>
                  <a:pt x="464" y="769"/>
                </a:cubicBezTo>
                <a:cubicBezTo>
                  <a:pt x="453" y="770"/>
                  <a:pt x="453" y="770"/>
                  <a:pt x="453" y="770"/>
                </a:cubicBezTo>
                <a:cubicBezTo>
                  <a:pt x="451" y="770"/>
                  <a:pt x="451" y="770"/>
                  <a:pt x="451" y="770"/>
                </a:cubicBezTo>
                <a:cubicBezTo>
                  <a:pt x="450" y="770"/>
                  <a:pt x="450" y="770"/>
                  <a:pt x="450" y="770"/>
                </a:cubicBezTo>
                <a:cubicBezTo>
                  <a:pt x="450" y="770"/>
                  <a:pt x="454" y="770"/>
                  <a:pt x="452" y="770"/>
                </a:cubicBezTo>
                <a:cubicBezTo>
                  <a:pt x="450" y="771"/>
                  <a:pt x="450" y="771"/>
                  <a:pt x="450" y="771"/>
                </a:cubicBezTo>
                <a:cubicBezTo>
                  <a:pt x="445" y="771"/>
                  <a:pt x="445" y="771"/>
                  <a:pt x="445" y="771"/>
                </a:cubicBezTo>
                <a:cubicBezTo>
                  <a:pt x="436" y="772"/>
                  <a:pt x="436" y="772"/>
                  <a:pt x="436" y="772"/>
                </a:cubicBezTo>
                <a:cubicBezTo>
                  <a:pt x="427" y="772"/>
                  <a:pt x="427" y="772"/>
                  <a:pt x="427" y="772"/>
                </a:cubicBezTo>
                <a:cubicBezTo>
                  <a:pt x="424" y="772"/>
                  <a:pt x="421" y="773"/>
                  <a:pt x="418" y="773"/>
                </a:cubicBezTo>
                <a:cubicBezTo>
                  <a:pt x="409" y="773"/>
                  <a:pt x="409" y="773"/>
                  <a:pt x="409" y="773"/>
                </a:cubicBezTo>
                <a:cubicBezTo>
                  <a:pt x="403" y="773"/>
                  <a:pt x="396" y="772"/>
                  <a:pt x="390" y="772"/>
                </a:cubicBezTo>
                <a:cubicBezTo>
                  <a:pt x="366" y="770"/>
                  <a:pt x="341" y="766"/>
                  <a:pt x="317" y="758"/>
                </a:cubicBezTo>
                <a:cubicBezTo>
                  <a:pt x="270" y="744"/>
                  <a:pt x="225" y="719"/>
                  <a:pt x="187" y="686"/>
                </a:cubicBezTo>
                <a:cubicBezTo>
                  <a:pt x="150" y="653"/>
                  <a:pt x="120" y="612"/>
                  <a:pt x="99" y="569"/>
                </a:cubicBezTo>
                <a:cubicBezTo>
                  <a:pt x="89" y="548"/>
                  <a:pt x="81" y="526"/>
                  <a:pt x="75" y="503"/>
                </a:cubicBezTo>
                <a:cubicBezTo>
                  <a:pt x="74" y="498"/>
                  <a:pt x="73" y="492"/>
                  <a:pt x="71" y="487"/>
                </a:cubicBezTo>
                <a:cubicBezTo>
                  <a:pt x="71" y="484"/>
                  <a:pt x="70" y="481"/>
                  <a:pt x="70" y="479"/>
                </a:cubicBezTo>
                <a:cubicBezTo>
                  <a:pt x="69" y="476"/>
                  <a:pt x="69" y="474"/>
                  <a:pt x="68" y="471"/>
                </a:cubicBezTo>
                <a:cubicBezTo>
                  <a:pt x="67" y="467"/>
                  <a:pt x="67" y="467"/>
                  <a:pt x="67" y="467"/>
                </a:cubicBezTo>
                <a:cubicBezTo>
                  <a:pt x="67" y="465"/>
                  <a:pt x="67" y="465"/>
                  <a:pt x="67" y="465"/>
                </a:cubicBezTo>
                <a:cubicBezTo>
                  <a:pt x="67" y="463"/>
                  <a:pt x="67" y="463"/>
                  <a:pt x="67" y="463"/>
                </a:cubicBezTo>
                <a:cubicBezTo>
                  <a:pt x="66" y="460"/>
                  <a:pt x="66" y="457"/>
                  <a:pt x="66" y="454"/>
                </a:cubicBezTo>
                <a:cubicBezTo>
                  <a:pt x="65" y="451"/>
                  <a:pt x="65" y="448"/>
                  <a:pt x="65" y="445"/>
                </a:cubicBezTo>
                <a:cubicBezTo>
                  <a:pt x="65" y="444"/>
                  <a:pt x="65" y="444"/>
                  <a:pt x="65" y="444"/>
                </a:cubicBezTo>
                <a:cubicBezTo>
                  <a:pt x="65" y="443"/>
                  <a:pt x="65" y="443"/>
                  <a:pt x="65" y="443"/>
                </a:cubicBezTo>
                <a:cubicBezTo>
                  <a:pt x="65" y="445"/>
                  <a:pt x="65" y="444"/>
                  <a:pt x="64" y="444"/>
                </a:cubicBezTo>
                <a:cubicBezTo>
                  <a:pt x="64" y="442"/>
                  <a:pt x="64" y="442"/>
                  <a:pt x="64" y="442"/>
                </a:cubicBezTo>
                <a:cubicBezTo>
                  <a:pt x="64" y="438"/>
                  <a:pt x="64" y="438"/>
                  <a:pt x="64" y="438"/>
                </a:cubicBezTo>
                <a:cubicBezTo>
                  <a:pt x="64" y="432"/>
                  <a:pt x="63" y="427"/>
                  <a:pt x="63" y="422"/>
                </a:cubicBezTo>
                <a:cubicBezTo>
                  <a:pt x="63" y="416"/>
                  <a:pt x="63" y="411"/>
                  <a:pt x="63" y="406"/>
                </a:cubicBezTo>
                <a:cubicBezTo>
                  <a:pt x="63" y="395"/>
                  <a:pt x="63" y="385"/>
                  <a:pt x="64" y="375"/>
                </a:cubicBezTo>
                <a:cubicBezTo>
                  <a:pt x="65" y="355"/>
                  <a:pt x="68" y="336"/>
                  <a:pt x="72" y="319"/>
                </a:cubicBezTo>
                <a:cubicBezTo>
                  <a:pt x="73" y="317"/>
                  <a:pt x="73" y="314"/>
                  <a:pt x="74" y="312"/>
                </a:cubicBezTo>
                <a:cubicBezTo>
                  <a:pt x="74" y="310"/>
                  <a:pt x="75" y="308"/>
                  <a:pt x="75" y="306"/>
                </a:cubicBezTo>
                <a:cubicBezTo>
                  <a:pt x="76" y="302"/>
                  <a:pt x="78" y="297"/>
                  <a:pt x="79" y="293"/>
                </a:cubicBezTo>
                <a:cubicBezTo>
                  <a:pt x="80" y="289"/>
                  <a:pt x="81" y="285"/>
                  <a:pt x="82" y="281"/>
                </a:cubicBezTo>
                <a:cubicBezTo>
                  <a:pt x="83" y="279"/>
                  <a:pt x="84" y="277"/>
                  <a:pt x="84" y="276"/>
                </a:cubicBezTo>
                <a:cubicBezTo>
                  <a:pt x="85" y="274"/>
                  <a:pt x="86" y="272"/>
                  <a:pt x="86" y="270"/>
                </a:cubicBezTo>
                <a:cubicBezTo>
                  <a:pt x="88" y="266"/>
                  <a:pt x="89" y="263"/>
                  <a:pt x="90" y="259"/>
                </a:cubicBezTo>
                <a:cubicBezTo>
                  <a:pt x="92" y="255"/>
                  <a:pt x="93" y="252"/>
                  <a:pt x="95" y="249"/>
                </a:cubicBezTo>
                <a:cubicBezTo>
                  <a:pt x="96" y="245"/>
                  <a:pt x="98" y="242"/>
                  <a:pt x="99" y="239"/>
                </a:cubicBezTo>
                <a:cubicBezTo>
                  <a:pt x="101" y="236"/>
                  <a:pt x="102" y="233"/>
                  <a:pt x="103" y="230"/>
                </a:cubicBezTo>
                <a:cubicBezTo>
                  <a:pt x="115" y="206"/>
                  <a:pt x="127" y="188"/>
                  <a:pt x="135" y="176"/>
                </a:cubicBezTo>
                <a:cubicBezTo>
                  <a:pt x="139" y="170"/>
                  <a:pt x="142" y="166"/>
                  <a:pt x="145" y="163"/>
                </a:cubicBezTo>
                <a:cubicBezTo>
                  <a:pt x="147" y="160"/>
                  <a:pt x="148" y="158"/>
                  <a:pt x="148" y="158"/>
                </a:cubicBezTo>
                <a:lnTo>
                  <a:pt x="145" y="156"/>
                </a:lnTo>
                <a:close/>
              </a:path>
            </a:pathLst>
          </a:custGeom>
          <a:solidFill>
            <a:srgbClr val="EBAC07"/>
          </a:solidFill>
          <a:ln>
            <a:noFill/>
          </a:ln>
        </p:spPr>
        <p:txBody>
          <a:bodyPr/>
          <a:lstStyle/>
          <a:p>
            <a:endParaRPr lang="zh-CN" altLang="en-US" sz="1200"/>
          </a:p>
        </p:txBody>
      </p:sp>
      <p:sp>
        <p:nvSpPr>
          <p:cNvPr id="41" name="Freeform 11"/>
          <p:cNvSpPr>
            <a:spLocks/>
          </p:cNvSpPr>
          <p:nvPr/>
        </p:nvSpPr>
        <p:spPr bwMode="auto">
          <a:xfrm>
            <a:off x="259163" y="2154919"/>
            <a:ext cx="1984772" cy="1529954"/>
          </a:xfrm>
          <a:custGeom>
            <a:avLst/>
            <a:gdLst>
              <a:gd name="T0" fmla="*/ 138 w 1067"/>
              <a:gd name="T1" fmla="*/ 12 h 823"/>
              <a:gd name="T2" fmla="*/ 102 w 1067"/>
              <a:gd name="T3" fmla="*/ 51 h 823"/>
              <a:gd name="T4" fmla="*/ 14 w 1067"/>
              <a:gd name="T5" fmla="*/ 223 h 823"/>
              <a:gd name="T6" fmla="*/ 1 w 1067"/>
              <a:gd name="T7" fmla="*/ 304 h 823"/>
              <a:gd name="T8" fmla="*/ 0 w 1067"/>
              <a:gd name="T9" fmla="*/ 321 h 823"/>
              <a:gd name="T10" fmla="*/ 0 w 1067"/>
              <a:gd name="T11" fmla="*/ 339 h 823"/>
              <a:gd name="T12" fmla="*/ 33 w 1067"/>
              <a:gd name="T13" fmla="*/ 509 h 823"/>
              <a:gd name="T14" fmla="*/ 270 w 1067"/>
              <a:gd name="T15" fmla="*/ 766 h 823"/>
              <a:gd name="T16" fmla="*/ 458 w 1067"/>
              <a:gd name="T17" fmla="*/ 820 h 823"/>
              <a:gd name="T18" fmla="*/ 463 w 1067"/>
              <a:gd name="T19" fmla="*/ 821 h 823"/>
              <a:gd name="T20" fmla="*/ 466 w 1067"/>
              <a:gd name="T21" fmla="*/ 821 h 823"/>
              <a:gd name="T22" fmla="*/ 480 w 1067"/>
              <a:gd name="T23" fmla="*/ 822 h 823"/>
              <a:gd name="T24" fmla="*/ 485 w 1067"/>
              <a:gd name="T25" fmla="*/ 822 h 823"/>
              <a:gd name="T26" fmla="*/ 512 w 1067"/>
              <a:gd name="T27" fmla="*/ 823 h 823"/>
              <a:gd name="T28" fmla="*/ 524 w 1067"/>
              <a:gd name="T29" fmla="*/ 822 h 823"/>
              <a:gd name="T30" fmla="*/ 572 w 1067"/>
              <a:gd name="T31" fmla="*/ 819 h 823"/>
              <a:gd name="T32" fmla="*/ 619 w 1067"/>
              <a:gd name="T33" fmla="*/ 811 h 823"/>
              <a:gd name="T34" fmla="*/ 809 w 1067"/>
              <a:gd name="T35" fmla="*/ 731 h 823"/>
              <a:gd name="T36" fmla="*/ 940 w 1067"/>
              <a:gd name="T37" fmla="*/ 611 h 823"/>
              <a:gd name="T38" fmla="*/ 958 w 1067"/>
              <a:gd name="T39" fmla="*/ 588 h 823"/>
              <a:gd name="T40" fmla="*/ 988 w 1067"/>
              <a:gd name="T41" fmla="*/ 542 h 823"/>
              <a:gd name="T42" fmla="*/ 1012 w 1067"/>
              <a:gd name="T43" fmla="*/ 496 h 823"/>
              <a:gd name="T44" fmla="*/ 1056 w 1067"/>
              <a:gd name="T45" fmla="*/ 366 h 823"/>
              <a:gd name="T46" fmla="*/ 1064 w 1067"/>
              <a:gd name="T47" fmla="*/ 315 h 823"/>
              <a:gd name="T48" fmla="*/ 691 w 1067"/>
              <a:gd name="T49" fmla="*/ 288 h 823"/>
              <a:gd name="T50" fmla="*/ 695 w 1067"/>
              <a:gd name="T51" fmla="*/ 311 h 823"/>
              <a:gd name="T52" fmla="*/ 696 w 1067"/>
              <a:gd name="T53" fmla="*/ 328 h 823"/>
              <a:gd name="T54" fmla="*/ 690 w 1067"/>
              <a:gd name="T55" fmla="*/ 390 h 823"/>
              <a:gd name="T56" fmla="*/ 686 w 1067"/>
              <a:gd name="T57" fmla="*/ 405 h 823"/>
              <a:gd name="T58" fmla="*/ 677 w 1067"/>
              <a:gd name="T59" fmla="*/ 429 h 823"/>
              <a:gd name="T60" fmla="*/ 673 w 1067"/>
              <a:gd name="T61" fmla="*/ 437 h 823"/>
              <a:gd name="T62" fmla="*/ 629 w 1067"/>
              <a:gd name="T63" fmla="*/ 504 h 823"/>
              <a:gd name="T64" fmla="*/ 509 w 1067"/>
              <a:gd name="T65" fmla="*/ 583 h 823"/>
              <a:gd name="T66" fmla="*/ 493 w 1067"/>
              <a:gd name="T67" fmla="*/ 588 h 823"/>
              <a:gd name="T68" fmla="*/ 484 w 1067"/>
              <a:gd name="T69" fmla="*/ 590 h 823"/>
              <a:gd name="T70" fmla="*/ 477 w 1067"/>
              <a:gd name="T71" fmla="*/ 592 h 823"/>
              <a:gd name="T72" fmla="*/ 470 w 1067"/>
              <a:gd name="T73" fmla="*/ 593 h 823"/>
              <a:gd name="T74" fmla="*/ 458 w 1067"/>
              <a:gd name="T75" fmla="*/ 595 h 823"/>
              <a:gd name="T76" fmla="*/ 459 w 1067"/>
              <a:gd name="T77" fmla="*/ 595 h 823"/>
              <a:gd name="T78" fmla="*/ 455 w 1067"/>
              <a:gd name="T79" fmla="*/ 595 h 823"/>
              <a:gd name="T80" fmla="*/ 229 w 1067"/>
              <a:gd name="T81" fmla="*/ 541 h 823"/>
              <a:gd name="T82" fmla="*/ 89 w 1067"/>
              <a:gd name="T83" fmla="*/ 344 h 823"/>
              <a:gd name="T84" fmla="*/ 84 w 1067"/>
              <a:gd name="T85" fmla="*/ 323 h 823"/>
              <a:gd name="T86" fmla="*/ 81 w 1067"/>
              <a:gd name="T87" fmla="*/ 310 h 823"/>
              <a:gd name="T88" fmla="*/ 79 w 1067"/>
              <a:gd name="T89" fmla="*/ 294 h 823"/>
              <a:gd name="T90" fmla="*/ 78 w 1067"/>
              <a:gd name="T91" fmla="*/ 288 h 823"/>
              <a:gd name="T92" fmla="*/ 78 w 1067"/>
              <a:gd name="T93" fmla="*/ 288 h 823"/>
              <a:gd name="T94" fmla="*/ 75 w 1067"/>
              <a:gd name="T95" fmla="*/ 232 h 823"/>
              <a:gd name="T96" fmla="*/ 118 w 1067"/>
              <a:gd name="T97" fmla="*/ 62 h 823"/>
              <a:gd name="T98" fmla="*/ 144 w 1067"/>
              <a:gd name="T99" fmla="*/ 17 h 823"/>
              <a:gd name="T100" fmla="*/ 152 w 1067"/>
              <a:gd name="T101" fmla="*/ 0 h 8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067" h="823">
                <a:moveTo>
                  <a:pt x="152" y="0"/>
                </a:moveTo>
                <a:cubicBezTo>
                  <a:pt x="152" y="0"/>
                  <a:pt x="147" y="4"/>
                  <a:pt x="138" y="12"/>
                </a:cubicBezTo>
                <a:cubicBezTo>
                  <a:pt x="134" y="16"/>
                  <a:pt x="129" y="22"/>
                  <a:pt x="122" y="28"/>
                </a:cubicBezTo>
                <a:cubicBezTo>
                  <a:pt x="116" y="34"/>
                  <a:pt x="109" y="42"/>
                  <a:pt x="102" y="51"/>
                </a:cubicBezTo>
                <a:cubicBezTo>
                  <a:pt x="87" y="68"/>
                  <a:pt x="70" y="91"/>
                  <a:pt x="55" y="120"/>
                </a:cubicBezTo>
                <a:cubicBezTo>
                  <a:pt x="39" y="148"/>
                  <a:pt x="24" y="183"/>
                  <a:pt x="14" y="223"/>
                </a:cubicBezTo>
                <a:cubicBezTo>
                  <a:pt x="9" y="243"/>
                  <a:pt x="5" y="265"/>
                  <a:pt x="2" y="287"/>
                </a:cubicBezTo>
                <a:cubicBezTo>
                  <a:pt x="2" y="293"/>
                  <a:pt x="1" y="298"/>
                  <a:pt x="1" y="304"/>
                </a:cubicBezTo>
                <a:cubicBezTo>
                  <a:pt x="1" y="306"/>
                  <a:pt x="0" y="309"/>
                  <a:pt x="0" y="312"/>
                </a:cubicBezTo>
                <a:cubicBezTo>
                  <a:pt x="0" y="315"/>
                  <a:pt x="0" y="318"/>
                  <a:pt x="0" y="321"/>
                </a:cubicBezTo>
                <a:cubicBezTo>
                  <a:pt x="0" y="324"/>
                  <a:pt x="0" y="327"/>
                  <a:pt x="0" y="330"/>
                </a:cubicBezTo>
                <a:cubicBezTo>
                  <a:pt x="0" y="333"/>
                  <a:pt x="0" y="336"/>
                  <a:pt x="0" y="339"/>
                </a:cubicBezTo>
                <a:cubicBezTo>
                  <a:pt x="0" y="345"/>
                  <a:pt x="0" y="351"/>
                  <a:pt x="0" y="357"/>
                </a:cubicBezTo>
                <a:cubicBezTo>
                  <a:pt x="3" y="406"/>
                  <a:pt x="13" y="458"/>
                  <a:pt x="33" y="509"/>
                </a:cubicBezTo>
                <a:cubicBezTo>
                  <a:pt x="54" y="561"/>
                  <a:pt x="84" y="611"/>
                  <a:pt x="124" y="655"/>
                </a:cubicBezTo>
                <a:cubicBezTo>
                  <a:pt x="164" y="700"/>
                  <a:pt x="214" y="738"/>
                  <a:pt x="270" y="766"/>
                </a:cubicBezTo>
                <a:cubicBezTo>
                  <a:pt x="326" y="795"/>
                  <a:pt x="389" y="814"/>
                  <a:pt x="452" y="820"/>
                </a:cubicBezTo>
                <a:cubicBezTo>
                  <a:pt x="458" y="820"/>
                  <a:pt x="458" y="820"/>
                  <a:pt x="458" y="820"/>
                </a:cubicBezTo>
                <a:cubicBezTo>
                  <a:pt x="459" y="821"/>
                  <a:pt x="459" y="821"/>
                  <a:pt x="459" y="821"/>
                </a:cubicBezTo>
                <a:cubicBezTo>
                  <a:pt x="457" y="821"/>
                  <a:pt x="463" y="821"/>
                  <a:pt x="463" y="821"/>
                </a:cubicBezTo>
                <a:cubicBezTo>
                  <a:pt x="464" y="821"/>
                  <a:pt x="464" y="821"/>
                  <a:pt x="464" y="821"/>
                </a:cubicBezTo>
                <a:cubicBezTo>
                  <a:pt x="466" y="821"/>
                  <a:pt x="466" y="821"/>
                  <a:pt x="466" y="821"/>
                </a:cubicBezTo>
                <a:cubicBezTo>
                  <a:pt x="476" y="822"/>
                  <a:pt x="476" y="822"/>
                  <a:pt x="476" y="822"/>
                </a:cubicBezTo>
                <a:cubicBezTo>
                  <a:pt x="480" y="822"/>
                  <a:pt x="480" y="822"/>
                  <a:pt x="480" y="822"/>
                </a:cubicBezTo>
                <a:cubicBezTo>
                  <a:pt x="483" y="822"/>
                  <a:pt x="483" y="822"/>
                  <a:pt x="483" y="822"/>
                </a:cubicBezTo>
                <a:cubicBezTo>
                  <a:pt x="483" y="822"/>
                  <a:pt x="484" y="822"/>
                  <a:pt x="485" y="822"/>
                </a:cubicBezTo>
                <a:cubicBezTo>
                  <a:pt x="499" y="823"/>
                  <a:pt x="499" y="823"/>
                  <a:pt x="499" y="823"/>
                </a:cubicBezTo>
                <a:cubicBezTo>
                  <a:pt x="512" y="823"/>
                  <a:pt x="512" y="823"/>
                  <a:pt x="512" y="823"/>
                </a:cubicBezTo>
                <a:cubicBezTo>
                  <a:pt x="514" y="823"/>
                  <a:pt x="516" y="823"/>
                  <a:pt x="518" y="823"/>
                </a:cubicBezTo>
                <a:cubicBezTo>
                  <a:pt x="524" y="822"/>
                  <a:pt x="524" y="822"/>
                  <a:pt x="524" y="822"/>
                </a:cubicBezTo>
                <a:cubicBezTo>
                  <a:pt x="532" y="822"/>
                  <a:pt x="540" y="822"/>
                  <a:pt x="548" y="821"/>
                </a:cubicBezTo>
                <a:cubicBezTo>
                  <a:pt x="556" y="820"/>
                  <a:pt x="564" y="820"/>
                  <a:pt x="572" y="819"/>
                </a:cubicBezTo>
                <a:cubicBezTo>
                  <a:pt x="579" y="818"/>
                  <a:pt x="587" y="817"/>
                  <a:pt x="595" y="816"/>
                </a:cubicBezTo>
                <a:cubicBezTo>
                  <a:pt x="603" y="814"/>
                  <a:pt x="611" y="813"/>
                  <a:pt x="619" y="811"/>
                </a:cubicBezTo>
                <a:cubicBezTo>
                  <a:pt x="626" y="810"/>
                  <a:pt x="634" y="808"/>
                  <a:pt x="642" y="806"/>
                </a:cubicBezTo>
                <a:cubicBezTo>
                  <a:pt x="702" y="790"/>
                  <a:pt x="760" y="764"/>
                  <a:pt x="809" y="731"/>
                </a:cubicBezTo>
                <a:cubicBezTo>
                  <a:pt x="858" y="699"/>
                  <a:pt x="900" y="660"/>
                  <a:pt x="934" y="619"/>
                </a:cubicBezTo>
                <a:cubicBezTo>
                  <a:pt x="936" y="616"/>
                  <a:pt x="938" y="614"/>
                  <a:pt x="940" y="611"/>
                </a:cubicBezTo>
                <a:cubicBezTo>
                  <a:pt x="942" y="609"/>
                  <a:pt x="944" y="606"/>
                  <a:pt x="946" y="604"/>
                </a:cubicBezTo>
                <a:cubicBezTo>
                  <a:pt x="950" y="598"/>
                  <a:pt x="954" y="593"/>
                  <a:pt x="958" y="588"/>
                </a:cubicBezTo>
                <a:cubicBezTo>
                  <a:pt x="965" y="578"/>
                  <a:pt x="972" y="568"/>
                  <a:pt x="979" y="557"/>
                </a:cubicBezTo>
                <a:cubicBezTo>
                  <a:pt x="982" y="552"/>
                  <a:pt x="985" y="547"/>
                  <a:pt x="988" y="542"/>
                </a:cubicBezTo>
                <a:cubicBezTo>
                  <a:pt x="991" y="536"/>
                  <a:pt x="994" y="531"/>
                  <a:pt x="997" y="526"/>
                </a:cubicBezTo>
                <a:cubicBezTo>
                  <a:pt x="1002" y="516"/>
                  <a:pt x="1007" y="506"/>
                  <a:pt x="1012" y="496"/>
                </a:cubicBezTo>
                <a:cubicBezTo>
                  <a:pt x="1031" y="456"/>
                  <a:pt x="1043" y="419"/>
                  <a:pt x="1050" y="388"/>
                </a:cubicBezTo>
                <a:cubicBezTo>
                  <a:pt x="1053" y="380"/>
                  <a:pt x="1054" y="373"/>
                  <a:pt x="1056" y="366"/>
                </a:cubicBezTo>
                <a:cubicBezTo>
                  <a:pt x="1057" y="359"/>
                  <a:pt x="1059" y="352"/>
                  <a:pt x="1059" y="346"/>
                </a:cubicBezTo>
                <a:cubicBezTo>
                  <a:pt x="1061" y="334"/>
                  <a:pt x="1063" y="323"/>
                  <a:pt x="1064" y="315"/>
                </a:cubicBezTo>
                <a:cubicBezTo>
                  <a:pt x="1066" y="297"/>
                  <a:pt x="1067" y="288"/>
                  <a:pt x="1067" y="288"/>
                </a:cubicBezTo>
                <a:cubicBezTo>
                  <a:pt x="691" y="288"/>
                  <a:pt x="691" y="288"/>
                  <a:pt x="691" y="288"/>
                </a:cubicBezTo>
                <a:cubicBezTo>
                  <a:pt x="691" y="288"/>
                  <a:pt x="692" y="292"/>
                  <a:pt x="693" y="299"/>
                </a:cubicBezTo>
                <a:cubicBezTo>
                  <a:pt x="694" y="302"/>
                  <a:pt x="694" y="306"/>
                  <a:pt x="695" y="311"/>
                </a:cubicBezTo>
                <a:cubicBezTo>
                  <a:pt x="695" y="314"/>
                  <a:pt x="695" y="316"/>
                  <a:pt x="695" y="319"/>
                </a:cubicBezTo>
                <a:cubicBezTo>
                  <a:pt x="696" y="322"/>
                  <a:pt x="696" y="325"/>
                  <a:pt x="696" y="328"/>
                </a:cubicBezTo>
                <a:cubicBezTo>
                  <a:pt x="696" y="341"/>
                  <a:pt x="696" y="357"/>
                  <a:pt x="693" y="376"/>
                </a:cubicBezTo>
                <a:cubicBezTo>
                  <a:pt x="692" y="380"/>
                  <a:pt x="691" y="385"/>
                  <a:pt x="690" y="390"/>
                </a:cubicBezTo>
                <a:cubicBezTo>
                  <a:pt x="689" y="392"/>
                  <a:pt x="688" y="395"/>
                  <a:pt x="688" y="398"/>
                </a:cubicBezTo>
                <a:cubicBezTo>
                  <a:pt x="687" y="400"/>
                  <a:pt x="686" y="403"/>
                  <a:pt x="686" y="405"/>
                </a:cubicBezTo>
                <a:cubicBezTo>
                  <a:pt x="684" y="410"/>
                  <a:pt x="682" y="415"/>
                  <a:pt x="680" y="421"/>
                </a:cubicBezTo>
                <a:cubicBezTo>
                  <a:pt x="679" y="424"/>
                  <a:pt x="678" y="426"/>
                  <a:pt x="677" y="429"/>
                </a:cubicBezTo>
                <a:cubicBezTo>
                  <a:pt x="677" y="430"/>
                  <a:pt x="676" y="432"/>
                  <a:pt x="675" y="433"/>
                </a:cubicBezTo>
                <a:cubicBezTo>
                  <a:pt x="675" y="434"/>
                  <a:pt x="674" y="436"/>
                  <a:pt x="673" y="437"/>
                </a:cubicBezTo>
                <a:cubicBezTo>
                  <a:pt x="669" y="448"/>
                  <a:pt x="662" y="459"/>
                  <a:pt x="655" y="471"/>
                </a:cubicBezTo>
                <a:cubicBezTo>
                  <a:pt x="648" y="482"/>
                  <a:pt x="639" y="493"/>
                  <a:pt x="629" y="504"/>
                </a:cubicBezTo>
                <a:cubicBezTo>
                  <a:pt x="610" y="526"/>
                  <a:pt x="585" y="546"/>
                  <a:pt x="556" y="562"/>
                </a:cubicBezTo>
                <a:cubicBezTo>
                  <a:pt x="541" y="571"/>
                  <a:pt x="525" y="578"/>
                  <a:pt x="509" y="583"/>
                </a:cubicBezTo>
                <a:cubicBezTo>
                  <a:pt x="504" y="585"/>
                  <a:pt x="500" y="586"/>
                  <a:pt x="496" y="587"/>
                </a:cubicBezTo>
                <a:cubicBezTo>
                  <a:pt x="493" y="588"/>
                  <a:pt x="493" y="588"/>
                  <a:pt x="493" y="588"/>
                </a:cubicBezTo>
                <a:cubicBezTo>
                  <a:pt x="491" y="588"/>
                  <a:pt x="490" y="589"/>
                  <a:pt x="489" y="589"/>
                </a:cubicBezTo>
                <a:cubicBezTo>
                  <a:pt x="484" y="590"/>
                  <a:pt x="484" y="590"/>
                  <a:pt x="484" y="590"/>
                </a:cubicBezTo>
                <a:cubicBezTo>
                  <a:pt x="479" y="592"/>
                  <a:pt x="479" y="592"/>
                  <a:pt x="479" y="592"/>
                </a:cubicBezTo>
                <a:cubicBezTo>
                  <a:pt x="478" y="592"/>
                  <a:pt x="478" y="592"/>
                  <a:pt x="477" y="592"/>
                </a:cubicBezTo>
                <a:cubicBezTo>
                  <a:pt x="474" y="593"/>
                  <a:pt x="474" y="593"/>
                  <a:pt x="474" y="593"/>
                </a:cubicBezTo>
                <a:cubicBezTo>
                  <a:pt x="470" y="593"/>
                  <a:pt x="470" y="593"/>
                  <a:pt x="470" y="593"/>
                </a:cubicBezTo>
                <a:cubicBezTo>
                  <a:pt x="460" y="594"/>
                  <a:pt x="460" y="594"/>
                  <a:pt x="460" y="594"/>
                </a:cubicBezTo>
                <a:cubicBezTo>
                  <a:pt x="458" y="595"/>
                  <a:pt x="458" y="595"/>
                  <a:pt x="458" y="595"/>
                </a:cubicBezTo>
                <a:cubicBezTo>
                  <a:pt x="457" y="595"/>
                  <a:pt x="457" y="595"/>
                  <a:pt x="457" y="595"/>
                </a:cubicBezTo>
                <a:cubicBezTo>
                  <a:pt x="456" y="595"/>
                  <a:pt x="462" y="595"/>
                  <a:pt x="459" y="595"/>
                </a:cubicBezTo>
                <a:cubicBezTo>
                  <a:pt x="459" y="595"/>
                  <a:pt x="459" y="595"/>
                  <a:pt x="459" y="595"/>
                </a:cubicBezTo>
                <a:cubicBezTo>
                  <a:pt x="455" y="595"/>
                  <a:pt x="455" y="595"/>
                  <a:pt x="455" y="595"/>
                </a:cubicBezTo>
                <a:cubicBezTo>
                  <a:pt x="418" y="601"/>
                  <a:pt x="379" y="599"/>
                  <a:pt x="340" y="590"/>
                </a:cubicBezTo>
                <a:cubicBezTo>
                  <a:pt x="301" y="581"/>
                  <a:pt x="263" y="564"/>
                  <a:pt x="229" y="541"/>
                </a:cubicBezTo>
                <a:cubicBezTo>
                  <a:pt x="195" y="517"/>
                  <a:pt x="165" y="487"/>
                  <a:pt x="141" y="454"/>
                </a:cubicBezTo>
                <a:cubicBezTo>
                  <a:pt x="117" y="420"/>
                  <a:pt x="100" y="382"/>
                  <a:pt x="89" y="344"/>
                </a:cubicBezTo>
                <a:cubicBezTo>
                  <a:pt x="88" y="339"/>
                  <a:pt x="87" y="335"/>
                  <a:pt x="85" y="330"/>
                </a:cubicBezTo>
                <a:cubicBezTo>
                  <a:pt x="85" y="327"/>
                  <a:pt x="84" y="325"/>
                  <a:pt x="84" y="323"/>
                </a:cubicBezTo>
                <a:cubicBezTo>
                  <a:pt x="83" y="321"/>
                  <a:pt x="83" y="318"/>
                  <a:pt x="82" y="316"/>
                </a:cubicBezTo>
                <a:cubicBezTo>
                  <a:pt x="82" y="314"/>
                  <a:pt x="81" y="312"/>
                  <a:pt x="81" y="310"/>
                </a:cubicBezTo>
                <a:cubicBezTo>
                  <a:pt x="80" y="307"/>
                  <a:pt x="80" y="304"/>
                  <a:pt x="80" y="302"/>
                </a:cubicBezTo>
                <a:cubicBezTo>
                  <a:pt x="79" y="299"/>
                  <a:pt x="79" y="297"/>
                  <a:pt x="79" y="294"/>
                </a:cubicBezTo>
                <a:cubicBezTo>
                  <a:pt x="78" y="290"/>
                  <a:pt x="78" y="290"/>
                  <a:pt x="78" y="290"/>
                </a:cubicBezTo>
                <a:cubicBezTo>
                  <a:pt x="78" y="288"/>
                  <a:pt x="78" y="288"/>
                  <a:pt x="78" y="288"/>
                </a:cubicBezTo>
                <a:cubicBezTo>
                  <a:pt x="78" y="288"/>
                  <a:pt x="78" y="288"/>
                  <a:pt x="78" y="288"/>
                </a:cubicBezTo>
                <a:cubicBezTo>
                  <a:pt x="78" y="287"/>
                  <a:pt x="78" y="288"/>
                  <a:pt x="78" y="288"/>
                </a:cubicBezTo>
                <a:cubicBezTo>
                  <a:pt x="78" y="287"/>
                  <a:pt x="78" y="287"/>
                  <a:pt x="78" y="287"/>
                </a:cubicBezTo>
                <a:cubicBezTo>
                  <a:pt x="75" y="268"/>
                  <a:pt x="75" y="250"/>
                  <a:pt x="75" y="232"/>
                </a:cubicBezTo>
                <a:cubicBezTo>
                  <a:pt x="76" y="196"/>
                  <a:pt x="81" y="163"/>
                  <a:pt x="90" y="134"/>
                </a:cubicBezTo>
                <a:cubicBezTo>
                  <a:pt x="98" y="106"/>
                  <a:pt x="108" y="81"/>
                  <a:pt x="118" y="62"/>
                </a:cubicBezTo>
                <a:cubicBezTo>
                  <a:pt x="123" y="52"/>
                  <a:pt x="128" y="43"/>
                  <a:pt x="133" y="36"/>
                </a:cubicBezTo>
                <a:cubicBezTo>
                  <a:pt x="137" y="29"/>
                  <a:pt x="141" y="22"/>
                  <a:pt x="144" y="17"/>
                </a:cubicBezTo>
                <a:cubicBezTo>
                  <a:pt x="151" y="8"/>
                  <a:pt x="155" y="2"/>
                  <a:pt x="155" y="2"/>
                </a:cubicBezTo>
                <a:lnTo>
                  <a:pt x="152" y="0"/>
                </a:lnTo>
                <a:close/>
              </a:path>
            </a:pathLst>
          </a:custGeom>
          <a:solidFill>
            <a:srgbClr val="A2B932"/>
          </a:solidFill>
          <a:ln>
            <a:noFill/>
          </a:ln>
        </p:spPr>
        <p:txBody>
          <a:bodyPr/>
          <a:lstStyle/>
          <a:p>
            <a:endParaRPr lang="zh-CN" altLang="en-US" sz="1200"/>
          </a:p>
        </p:txBody>
      </p:sp>
      <p:sp>
        <p:nvSpPr>
          <p:cNvPr id="42" name="Freeform 12"/>
          <p:cNvSpPr>
            <a:spLocks/>
          </p:cNvSpPr>
          <p:nvPr/>
        </p:nvSpPr>
        <p:spPr bwMode="auto">
          <a:xfrm>
            <a:off x="231778" y="2154919"/>
            <a:ext cx="1478756" cy="1604963"/>
          </a:xfrm>
          <a:custGeom>
            <a:avLst/>
            <a:gdLst>
              <a:gd name="T0" fmla="*/ 144 w 795"/>
              <a:gd name="T1" fmla="*/ 20 h 863"/>
              <a:gd name="T2" fmla="*/ 87 w 795"/>
              <a:gd name="T3" fmla="*/ 83 h 863"/>
              <a:gd name="T4" fmla="*/ 7 w 795"/>
              <a:gd name="T5" fmla="*/ 276 h 863"/>
              <a:gd name="T6" fmla="*/ 5 w 795"/>
              <a:gd name="T7" fmla="*/ 288 h 863"/>
              <a:gd name="T8" fmla="*/ 4 w 795"/>
              <a:gd name="T9" fmla="*/ 291 h 863"/>
              <a:gd name="T10" fmla="*/ 2 w 795"/>
              <a:gd name="T11" fmla="*/ 314 h 863"/>
              <a:gd name="T12" fmla="*/ 0 w 795"/>
              <a:gd name="T13" fmla="*/ 337 h 863"/>
              <a:gd name="T14" fmla="*/ 0 w 795"/>
              <a:gd name="T15" fmla="*/ 364 h 863"/>
              <a:gd name="T16" fmla="*/ 6 w 795"/>
              <a:gd name="T17" fmla="*/ 426 h 863"/>
              <a:gd name="T18" fmla="*/ 12 w 795"/>
              <a:gd name="T19" fmla="*/ 458 h 863"/>
              <a:gd name="T20" fmla="*/ 20 w 795"/>
              <a:gd name="T21" fmla="*/ 490 h 863"/>
              <a:gd name="T22" fmla="*/ 167 w 795"/>
              <a:gd name="T23" fmla="*/ 722 h 863"/>
              <a:gd name="T24" fmla="*/ 443 w 795"/>
              <a:gd name="T25" fmla="*/ 855 h 863"/>
              <a:gd name="T26" fmla="*/ 471 w 795"/>
              <a:gd name="T27" fmla="*/ 859 h 863"/>
              <a:gd name="T28" fmla="*/ 474 w 795"/>
              <a:gd name="T29" fmla="*/ 860 h 863"/>
              <a:gd name="T30" fmla="*/ 508 w 795"/>
              <a:gd name="T31" fmla="*/ 863 h 863"/>
              <a:gd name="T32" fmla="*/ 511 w 795"/>
              <a:gd name="T33" fmla="*/ 863 h 863"/>
              <a:gd name="T34" fmla="*/ 549 w 795"/>
              <a:gd name="T35" fmla="*/ 863 h 863"/>
              <a:gd name="T36" fmla="*/ 592 w 795"/>
              <a:gd name="T37" fmla="*/ 861 h 863"/>
              <a:gd name="T38" fmla="*/ 618 w 795"/>
              <a:gd name="T39" fmla="*/ 858 h 863"/>
              <a:gd name="T40" fmla="*/ 677 w 795"/>
              <a:gd name="T41" fmla="*/ 847 h 863"/>
              <a:gd name="T42" fmla="*/ 725 w 795"/>
              <a:gd name="T43" fmla="*/ 833 h 863"/>
              <a:gd name="T44" fmla="*/ 795 w 795"/>
              <a:gd name="T45" fmla="*/ 804 h 863"/>
              <a:gd name="T46" fmla="*/ 584 w 795"/>
              <a:gd name="T47" fmla="*/ 497 h 863"/>
              <a:gd name="T48" fmla="*/ 562 w 795"/>
              <a:gd name="T49" fmla="*/ 516 h 863"/>
              <a:gd name="T50" fmla="*/ 546 w 795"/>
              <a:gd name="T51" fmla="*/ 527 h 863"/>
              <a:gd name="T52" fmla="*/ 529 w 795"/>
              <a:gd name="T53" fmla="*/ 536 h 863"/>
              <a:gd name="T54" fmla="*/ 509 w 795"/>
              <a:gd name="T55" fmla="*/ 545 h 863"/>
              <a:gd name="T56" fmla="*/ 499 w 795"/>
              <a:gd name="T57" fmla="*/ 550 h 863"/>
              <a:gd name="T58" fmla="*/ 497 w 795"/>
              <a:gd name="T59" fmla="*/ 551 h 863"/>
              <a:gd name="T60" fmla="*/ 474 w 795"/>
              <a:gd name="T61" fmla="*/ 556 h 863"/>
              <a:gd name="T62" fmla="*/ 473 w 795"/>
              <a:gd name="T63" fmla="*/ 556 h 863"/>
              <a:gd name="T64" fmla="*/ 459 w 795"/>
              <a:gd name="T65" fmla="*/ 559 h 863"/>
              <a:gd name="T66" fmla="*/ 297 w 795"/>
              <a:gd name="T67" fmla="*/ 539 h 863"/>
              <a:gd name="T68" fmla="*/ 162 w 795"/>
              <a:gd name="T69" fmla="*/ 427 h 863"/>
              <a:gd name="T70" fmla="*/ 149 w 795"/>
              <a:gd name="T71" fmla="*/ 408 h 863"/>
              <a:gd name="T72" fmla="*/ 138 w 795"/>
              <a:gd name="T73" fmla="*/ 387 h 863"/>
              <a:gd name="T74" fmla="*/ 120 w 795"/>
              <a:gd name="T75" fmla="*/ 345 h 863"/>
              <a:gd name="T76" fmla="*/ 114 w 795"/>
              <a:gd name="T77" fmla="*/ 325 h 863"/>
              <a:gd name="T78" fmla="*/ 110 w 795"/>
              <a:gd name="T79" fmla="*/ 310 h 863"/>
              <a:gd name="T80" fmla="*/ 106 w 795"/>
              <a:gd name="T81" fmla="*/ 288 h 863"/>
              <a:gd name="T82" fmla="*/ 105 w 795"/>
              <a:gd name="T83" fmla="*/ 288 h 863"/>
              <a:gd name="T84" fmla="*/ 104 w 795"/>
              <a:gd name="T85" fmla="*/ 278 h 863"/>
              <a:gd name="T86" fmla="*/ 121 w 795"/>
              <a:gd name="T87" fmla="*/ 100 h 863"/>
              <a:gd name="T88" fmla="*/ 154 w 795"/>
              <a:gd name="T89" fmla="*/ 28 h 863"/>
              <a:gd name="T90" fmla="*/ 167 w 795"/>
              <a:gd name="T91" fmla="*/ 0 h 8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95" h="863">
                <a:moveTo>
                  <a:pt x="167" y="0"/>
                </a:moveTo>
                <a:cubicBezTo>
                  <a:pt x="167" y="0"/>
                  <a:pt x="164" y="3"/>
                  <a:pt x="157" y="9"/>
                </a:cubicBezTo>
                <a:cubicBezTo>
                  <a:pt x="153" y="11"/>
                  <a:pt x="149" y="15"/>
                  <a:pt x="144" y="20"/>
                </a:cubicBezTo>
                <a:cubicBezTo>
                  <a:pt x="142" y="22"/>
                  <a:pt x="139" y="24"/>
                  <a:pt x="136" y="27"/>
                </a:cubicBezTo>
                <a:cubicBezTo>
                  <a:pt x="134" y="30"/>
                  <a:pt x="131" y="32"/>
                  <a:pt x="128" y="35"/>
                </a:cubicBezTo>
                <a:cubicBezTo>
                  <a:pt x="116" y="48"/>
                  <a:pt x="101" y="63"/>
                  <a:pt x="87" y="83"/>
                </a:cubicBezTo>
                <a:cubicBezTo>
                  <a:pt x="73" y="102"/>
                  <a:pt x="58" y="126"/>
                  <a:pt x="45" y="154"/>
                </a:cubicBezTo>
                <a:cubicBezTo>
                  <a:pt x="31" y="181"/>
                  <a:pt x="20" y="213"/>
                  <a:pt x="12" y="249"/>
                </a:cubicBezTo>
                <a:cubicBezTo>
                  <a:pt x="10" y="257"/>
                  <a:pt x="8" y="266"/>
                  <a:pt x="7" y="276"/>
                </a:cubicBezTo>
                <a:cubicBezTo>
                  <a:pt x="6" y="278"/>
                  <a:pt x="6" y="280"/>
                  <a:pt x="5" y="283"/>
                </a:cubicBezTo>
                <a:cubicBezTo>
                  <a:pt x="5" y="286"/>
                  <a:pt x="5" y="286"/>
                  <a:pt x="5" y="286"/>
                </a:cubicBezTo>
                <a:cubicBezTo>
                  <a:pt x="5" y="288"/>
                  <a:pt x="5" y="288"/>
                  <a:pt x="5" y="288"/>
                </a:cubicBezTo>
                <a:cubicBezTo>
                  <a:pt x="5" y="289"/>
                  <a:pt x="4" y="287"/>
                  <a:pt x="4" y="290"/>
                </a:cubicBezTo>
                <a:cubicBezTo>
                  <a:pt x="4" y="290"/>
                  <a:pt x="4" y="290"/>
                  <a:pt x="4" y="290"/>
                </a:cubicBezTo>
                <a:cubicBezTo>
                  <a:pt x="4" y="291"/>
                  <a:pt x="4" y="291"/>
                  <a:pt x="4" y="291"/>
                </a:cubicBezTo>
                <a:cubicBezTo>
                  <a:pt x="4" y="295"/>
                  <a:pt x="3" y="299"/>
                  <a:pt x="3" y="304"/>
                </a:cubicBezTo>
                <a:cubicBezTo>
                  <a:pt x="2" y="310"/>
                  <a:pt x="2" y="310"/>
                  <a:pt x="2" y="310"/>
                </a:cubicBezTo>
                <a:cubicBezTo>
                  <a:pt x="2" y="311"/>
                  <a:pt x="2" y="312"/>
                  <a:pt x="2" y="314"/>
                </a:cubicBezTo>
                <a:cubicBezTo>
                  <a:pt x="1" y="317"/>
                  <a:pt x="1" y="317"/>
                  <a:pt x="1" y="317"/>
                </a:cubicBezTo>
                <a:cubicBezTo>
                  <a:pt x="1" y="323"/>
                  <a:pt x="1" y="328"/>
                  <a:pt x="1" y="333"/>
                </a:cubicBezTo>
                <a:cubicBezTo>
                  <a:pt x="0" y="337"/>
                  <a:pt x="0" y="337"/>
                  <a:pt x="0" y="337"/>
                </a:cubicBezTo>
                <a:cubicBezTo>
                  <a:pt x="0" y="341"/>
                  <a:pt x="0" y="341"/>
                  <a:pt x="0" y="341"/>
                </a:cubicBezTo>
                <a:cubicBezTo>
                  <a:pt x="0" y="348"/>
                  <a:pt x="0" y="348"/>
                  <a:pt x="0" y="348"/>
                </a:cubicBezTo>
                <a:cubicBezTo>
                  <a:pt x="0" y="353"/>
                  <a:pt x="0" y="358"/>
                  <a:pt x="0" y="364"/>
                </a:cubicBezTo>
                <a:cubicBezTo>
                  <a:pt x="1" y="374"/>
                  <a:pt x="1" y="384"/>
                  <a:pt x="2" y="395"/>
                </a:cubicBezTo>
                <a:cubicBezTo>
                  <a:pt x="3" y="400"/>
                  <a:pt x="3" y="405"/>
                  <a:pt x="4" y="410"/>
                </a:cubicBezTo>
                <a:cubicBezTo>
                  <a:pt x="4" y="415"/>
                  <a:pt x="5" y="421"/>
                  <a:pt x="6" y="426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42"/>
                  <a:pt x="9" y="442"/>
                  <a:pt x="9" y="442"/>
                </a:cubicBezTo>
                <a:cubicBezTo>
                  <a:pt x="10" y="447"/>
                  <a:pt x="11" y="453"/>
                  <a:pt x="12" y="458"/>
                </a:cubicBezTo>
                <a:cubicBezTo>
                  <a:pt x="13" y="463"/>
                  <a:pt x="14" y="469"/>
                  <a:pt x="16" y="474"/>
                </a:cubicBezTo>
                <a:cubicBezTo>
                  <a:pt x="18" y="482"/>
                  <a:pt x="18" y="482"/>
                  <a:pt x="18" y="482"/>
                </a:cubicBezTo>
                <a:cubicBezTo>
                  <a:pt x="20" y="490"/>
                  <a:pt x="20" y="490"/>
                  <a:pt x="20" y="490"/>
                </a:cubicBezTo>
                <a:cubicBezTo>
                  <a:pt x="26" y="511"/>
                  <a:pt x="35" y="532"/>
                  <a:pt x="44" y="553"/>
                </a:cubicBezTo>
                <a:cubicBezTo>
                  <a:pt x="53" y="574"/>
                  <a:pt x="64" y="594"/>
                  <a:pt x="77" y="614"/>
                </a:cubicBezTo>
                <a:cubicBezTo>
                  <a:pt x="102" y="654"/>
                  <a:pt x="132" y="690"/>
                  <a:pt x="167" y="722"/>
                </a:cubicBezTo>
                <a:cubicBezTo>
                  <a:pt x="202" y="754"/>
                  <a:pt x="242" y="781"/>
                  <a:pt x="283" y="802"/>
                </a:cubicBezTo>
                <a:cubicBezTo>
                  <a:pt x="325" y="824"/>
                  <a:pt x="369" y="839"/>
                  <a:pt x="411" y="849"/>
                </a:cubicBezTo>
                <a:cubicBezTo>
                  <a:pt x="422" y="851"/>
                  <a:pt x="433" y="853"/>
                  <a:pt x="443" y="855"/>
                </a:cubicBezTo>
                <a:cubicBezTo>
                  <a:pt x="449" y="856"/>
                  <a:pt x="454" y="857"/>
                  <a:pt x="459" y="858"/>
                </a:cubicBezTo>
                <a:cubicBezTo>
                  <a:pt x="462" y="858"/>
                  <a:pt x="464" y="858"/>
                  <a:pt x="467" y="859"/>
                </a:cubicBezTo>
                <a:cubicBezTo>
                  <a:pt x="471" y="859"/>
                  <a:pt x="471" y="859"/>
                  <a:pt x="471" y="859"/>
                </a:cubicBezTo>
                <a:cubicBezTo>
                  <a:pt x="473" y="859"/>
                  <a:pt x="473" y="859"/>
                  <a:pt x="473" y="859"/>
                </a:cubicBezTo>
                <a:cubicBezTo>
                  <a:pt x="474" y="860"/>
                  <a:pt x="474" y="860"/>
                  <a:pt x="474" y="860"/>
                </a:cubicBezTo>
                <a:cubicBezTo>
                  <a:pt x="474" y="860"/>
                  <a:pt x="474" y="860"/>
                  <a:pt x="474" y="860"/>
                </a:cubicBezTo>
                <a:cubicBezTo>
                  <a:pt x="477" y="860"/>
                  <a:pt x="469" y="860"/>
                  <a:pt x="480" y="860"/>
                </a:cubicBezTo>
                <a:cubicBezTo>
                  <a:pt x="488" y="861"/>
                  <a:pt x="495" y="861"/>
                  <a:pt x="503" y="862"/>
                </a:cubicBezTo>
                <a:cubicBezTo>
                  <a:pt x="504" y="863"/>
                  <a:pt x="506" y="863"/>
                  <a:pt x="508" y="863"/>
                </a:cubicBezTo>
                <a:cubicBezTo>
                  <a:pt x="509" y="863"/>
                  <a:pt x="509" y="863"/>
                  <a:pt x="509" y="863"/>
                </a:cubicBezTo>
                <a:cubicBezTo>
                  <a:pt x="510" y="863"/>
                  <a:pt x="510" y="863"/>
                  <a:pt x="510" y="863"/>
                </a:cubicBezTo>
                <a:cubicBezTo>
                  <a:pt x="511" y="863"/>
                  <a:pt x="511" y="863"/>
                  <a:pt x="511" y="863"/>
                </a:cubicBezTo>
                <a:cubicBezTo>
                  <a:pt x="515" y="863"/>
                  <a:pt x="515" y="863"/>
                  <a:pt x="515" y="863"/>
                </a:cubicBezTo>
                <a:cubicBezTo>
                  <a:pt x="521" y="863"/>
                  <a:pt x="527" y="863"/>
                  <a:pt x="532" y="863"/>
                </a:cubicBezTo>
                <a:cubicBezTo>
                  <a:pt x="538" y="863"/>
                  <a:pt x="543" y="863"/>
                  <a:pt x="549" y="863"/>
                </a:cubicBezTo>
                <a:cubicBezTo>
                  <a:pt x="552" y="863"/>
                  <a:pt x="554" y="863"/>
                  <a:pt x="557" y="863"/>
                </a:cubicBezTo>
                <a:cubicBezTo>
                  <a:pt x="559" y="863"/>
                  <a:pt x="562" y="863"/>
                  <a:pt x="564" y="863"/>
                </a:cubicBezTo>
                <a:cubicBezTo>
                  <a:pt x="574" y="862"/>
                  <a:pt x="583" y="861"/>
                  <a:pt x="592" y="861"/>
                </a:cubicBezTo>
                <a:cubicBezTo>
                  <a:pt x="594" y="861"/>
                  <a:pt x="596" y="860"/>
                  <a:pt x="599" y="860"/>
                </a:cubicBezTo>
                <a:cubicBezTo>
                  <a:pt x="601" y="860"/>
                  <a:pt x="603" y="860"/>
                  <a:pt x="605" y="859"/>
                </a:cubicBezTo>
                <a:cubicBezTo>
                  <a:pt x="610" y="859"/>
                  <a:pt x="614" y="858"/>
                  <a:pt x="618" y="858"/>
                </a:cubicBezTo>
                <a:cubicBezTo>
                  <a:pt x="627" y="856"/>
                  <a:pt x="635" y="856"/>
                  <a:pt x="643" y="854"/>
                </a:cubicBezTo>
                <a:cubicBezTo>
                  <a:pt x="651" y="852"/>
                  <a:pt x="659" y="851"/>
                  <a:pt x="666" y="849"/>
                </a:cubicBezTo>
                <a:cubicBezTo>
                  <a:pt x="670" y="848"/>
                  <a:pt x="674" y="847"/>
                  <a:pt x="677" y="847"/>
                </a:cubicBezTo>
                <a:cubicBezTo>
                  <a:pt x="681" y="846"/>
                  <a:pt x="684" y="845"/>
                  <a:pt x="688" y="844"/>
                </a:cubicBezTo>
                <a:cubicBezTo>
                  <a:pt x="695" y="842"/>
                  <a:pt x="701" y="840"/>
                  <a:pt x="708" y="838"/>
                </a:cubicBezTo>
                <a:cubicBezTo>
                  <a:pt x="714" y="836"/>
                  <a:pt x="720" y="835"/>
                  <a:pt x="725" y="833"/>
                </a:cubicBezTo>
                <a:cubicBezTo>
                  <a:pt x="737" y="829"/>
                  <a:pt x="747" y="825"/>
                  <a:pt x="755" y="822"/>
                </a:cubicBezTo>
                <a:cubicBezTo>
                  <a:pt x="764" y="818"/>
                  <a:pt x="771" y="815"/>
                  <a:pt x="777" y="812"/>
                </a:cubicBezTo>
                <a:cubicBezTo>
                  <a:pt x="789" y="807"/>
                  <a:pt x="795" y="804"/>
                  <a:pt x="795" y="804"/>
                </a:cubicBezTo>
                <a:cubicBezTo>
                  <a:pt x="597" y="485"/>
                  <a:pt x="597" y="485"/>
                  <a:pt x="597" y="485"/>
                </a:cubicBezTo>
                <a:cubicBezTo>
                  <a:pt x="597" y="485"/>
                  <a:pt x="595" y="487"/>
                  <a:pt x="591" y="491"/>
                </a:cubicBezTo>
                <a:cubicBezTo>
                  <a:pt x="589" y="492"/>
                  <a:pt x="587" y="495"/>
                  <a:pt x="584" y="497"/>
                </a:cubicBezTo>
                <a:cubicBezTo>
                  <a:pt x="582" y="500"/>
                  <a:pt x="578" y="503"/>
                  <a:pt x="575" y="506"/>
                </a:cubicBezTo>
                <a:cubicBezTo>
                  <a:pt x="573" y="508"/>
                  <a:pt x="571" y="509"/>
                  <a:pt x="569" y="511"/>
                </a:cubicBezTo>
                <a:cubicBezTo>
                  <a:pt x="567" y="512"/>
                  <a:pt x="564" y="514"/>
                  <a:pt x="562" y="516"/>
                </a:cubicBezTo>
                <a:cubicBezTo>
                  <a:pt x="561" y="517"/>
                  <a:pt x="559" y="518"/>
                  <a:pt x="558" y="519"/>
                </a:cubicBezTo>
                <a:cubicBezTo>
                  <a:pt x="557" y="520"/>
                  <a:pt x="556" y="520"/>
                  <a:pt x="554" y="521"/>
                </a:cubicBezTo>
                <a:cubicBezTo>
                  <a:pt x="551" y="523"/>
                  <a:pt x="549" y="525"/>
                  <a:pt x="546" y="527"/>
                </a:cubicBezTo>
                <a:cubicBezTo>
                  <a:pt x="543" y="529"/>
                  <a:pt x="539" y="530"/>
                  <a:pt x="536" y="532"/>
                </a:cubicBezTo>
                <a:cubicBezTo>
                  <a:pt x="535" y="533"/>
                  <a:pt x="533" y="534"/>
                  <a:pt x="531" y="535"/>
                </a:cubicBezTo>
                <a:cubicBezTo>
                  <a:pt x="529" y="536"/>
                  <a:pt x="529" y="536"/>
                  <a:pt x="529" y="536"/>
                </a:cubicBezTo>
                <a:cubicBezTo>
                  <a:pt x="526" y="538"/>
                  <a:pt x="526" y="538"/>
                  <a:pt x="526" y="538"/>
                </a:cubicBezTo>
                <a:cubicBezTo>
                  <a:pt x="522" y="539"/>
                  <a:pt x="518" y="541"/>
                  <a:pt x="514" y="543"/>
                </a:cubicBezTo>
                <a:cubicBezTo>
                  <a:pt x="513" y="543"/>
                  <a:pt x="511" y="544"/>
                  <a:pt x="509" y="545"/>
                </a:cubicBezTo>
                <a:cubicBezTo>
                  <a:pt x="508" y="546"/>
                  <a:pt x="507" y="546"/>
                  <a:pt x="505" y="547"/>
                </a:cubicBezTo>
                <a:cubicBezTo>
                  <a:pt x="504" y="548"/>
                  <a:pt x="502" y="549"/>
                  <a:pt x="501" y="549"/>
                </a:cubicBezTo>
                <a:cubicBezTo>
                  <a:pt x="499" y="550"/>
                  <a:pt x="499" y="550"/>
                  <a:pt x="499" y="550"/>
                </a:cubicBezTo>
                <a:cubicBezTo>
                  <a:pt x="499" y="550"/>
                  <a:pt x="499" y="550"/>
                  <a:pt x="499" y="550"/>
                </a:cubicBezTo>
                <a:cubicBezTo>
                  <a:pt x="498" y="550"/>
                  <a:pt x="498" y="550"/>
                  <a:pt x="498" y="550"/>
                </a:cubicBezTo>
                <a:cubicBezTo>
                  <a:pt x="497" y="551"/>
                  <a:pt x="497" y="551"/>
                  <a:pt x="497" y="551"/>
                </a:cubicBezTo>
                <a:cubicBezTo>
                  <a:pt x="495" y="551"/>
                  <a:pt x="493" y="551"/>
                  <a:pt x="492" y="552"/>
                </a:cubicBezTo>
                <a:cubicBezTo>
                  <a:pt x="484" y="553"/>
                  <a:pt x="477" y="554"/>
                  <a:pt x="469" y="556"/>
                </a:cubicBezTo>
                <a:cubicBezTo>
                  <a:pt x="480" y="556"/>
                  <a:pt x="472" y="556"/>
                  <a:pt x="474" y="556"/>
                </a:cubicBezTo>
                <a:cubicBezTo>
                  <a:pt x="474" y="556"/>
                  <a:pt x="474" y="556"/>
                  <a:pt x="474" y="556"/>
                </a:cubicBezTo>
                <a:cubicBezTo>
                  <a:pt x="474" y="556"/>
                  <a:pt x="474" y="556"/>
                  <a:pt x="474" y="556"/>
                </a:cubicBezTo>
                <a:cubicBezTo>
                  <a:pt x="473" y="556"/>
                  <a:pt x="473" y="556"/>
                  <a:pt x="473" y="556"/>
                </a:cubicBezTo>
                <a:cubicBezTo>
                  <a:pt x="471" y="557"/>
                  <a:pt x="471" y="557"/>
                  <a:pt x="471" y="557"/>
                </a:cubicBezTo>
                <a:cubicBezTo>
                  <a:pt x="467" y="557"/>
                  <a:pt x="467" y="557"/>
                  <a:pt x="467" y="557"/>
                </a:cubicBezTo>
                <a:cubicBezTo>
                  <a:pt x="465" y="558"/>
                  <a:pt x="462" y="559"/>
                  <a:pt x="459" y="559"/>
                </a:cubicBezTo>
                <a:cubicBezTo>
                  <a:pt x="454" y="560"/>
                  <a:pt x="449" y="561"/>
                  <a:pt x="443" y="561"/>
                </a:cubicBezTo>
                <a:cubicBezTo>
                  <a:pt x="422" y="564"/>
                  <a:pt x="398" y="564"/>
                  <a:pt x="373" y="561"/>
                </a:cubicBezTo>
                <a:cubicBezTo>
                  <a:pt x="349" y="557"/>
                  <a:pt x="323" y="550"/>
                  <a:pt x="297" y="539"/>
                </a:cubicBezTo>
                <a:cubicBezTo>
                  <a:pt x="271" y="528"/>
                  <a:pt x="246" y="513"/>
                  <a:pt x="223" y="494"/>
                </a:cubicBezTo>
                <a:cubicBezTo>
                  <a:pt x="212" y="484"/>
                  <a:pt x="201" y="474"/>
                  <a:pt x="190" y="463"/>
                </a:cubicBezTo>
                <a:cubicBezTo>
                  <a:pt x="180" y="452"/>
                  <a:pt x="170" y="440"/>
                  <a:pt x="162" y="427"/>
                </a:cubicBezTo>
                <a:cubicBezTo>
                  <a:pt x="159" y="422"/>
                  <a:pt x="159" y="422"/>
                  <a:pt x="159" y="422"/>
                </a:cubicBezTo>
                <a:cubicBezTo>
                  <a:pt x="155" y="417"/>
                  <a:pt x="155" y="417"/>
                  <a:pt x="155" y="417"/>
                </a:cubicBezTo>
                <a:cubicBezTo>
                  <a:pt x="153" y="414"/>
                  <a:pt x="151" y="411"/>
                  <a:pt x="149" y="408"/>
                </a:cubicBezTo>
                <a:cubicBezTo>
                  <a:pt x="147" y="404"/>
                  <a:pt x="145" y="401"/>
                  <a:pt x="144" y="397"/>
                </a:cubicBezTo>
                <a:cubicBezTo>
                  <a:pt x="141" y="392"/>
                  <a:pt x="141" y="392"/>
                  <a:pt x="141" y="392"/>
                </a:cubicBezTo>
                <a:cubicBezTo>
                  <a:pt x="138" y="387"/>
                  <a:pt x="138" y="387"/>
                  <a:pt x="138" y="387"/>
                </a:cubicBezTo>
                <a:cubicBezTo>
                  <a:pt x="136" y="384"/>
                  <a:pt x="135" y="380"/>
                  <a:pt x="133" y="377"/>
                </a:cubicBezTo>
                <a:cubicBezTo>
                  <a:pt x="132" y="373"/>
                  <a:pt x="130" y="370"/>
                  <a:pt x="128" y="366"/>
                </a:cubicBezTo>
                <a:cubicBezTo>
                  <a:pt x="125" y="359"/>
                  <a:pt x="123" y="352"/>
                  <a:pt x="120" y="345"/>
                </a:cubicBezTo>
                <a:cubicBezTo>
                  <a:pt x="119" y="341"/>
                  <a:pt x="118" y="337"/>
                  <a:pt x="117" y="334"/>
                </a:cubicBezTo>
                <a:cubicBezTo>
                  <a:pt x="115" y="328"/>
                  <a:pt x="115" y="328"/>
                  <a:pt x="115" y="328"/>
                </a:cubicBezTo>
                <a:cubicBezTo>
                  <a:pt x="114" y="325"/>
                  <a:pt x="114" y="325"/>
                  <a:pt x="114" y="325"/>
                </a:cubicBezTo>
                <a:cubicBezTo>
                  <a:pt x="113" y="323"/>
                  <a:pt x="113" y="323"/>
                  <a:pt x="113" y="323"/>
                </a:cubicBezTo>
                <a:cubicBezTo>
                  <a:pt x="112" y="319"/>
                  <a:pt x="111" y="316"/>
                  <a:pt x="110" y="313"/>
                </a:cubicBezTo>
                <a:cubicBezTo>
                  <a:pt x="110" y="310"/>
                  <a:pt x="110" y="310"/>
                  <a:pt x="110" y="310"/>
                </a:cubicBezTo>
                <a:cubicBezTo>
                  <a:pt x="110" y="309"/>
                  <a:pt x="109" y="308"/>
                  <a:pt x="109" y="307"/>
                </a:cubicBezTo>
                <a:cubicBezTo>
                  <a:pt x="108" y="301"/>
                  <a:pt x="108" y="301"/>
                  <a:pt x="108" y="301"/>
                </a:cubicBezTo>
                <a:cubicBezTo>
                  <a:pt x="107" y="297"/>
                  <a:pt x="106" y="292"/>
                  <a:pt x="106" y="288"/>
                </a:cubicBezTo>
                <a:cubicBezTo>
                  <a:pt x="106" y="287"/>
                  <a:pt x="106" y="287"/>
                  <a:pt x="106" y="287"/>
                </a:cubicBezTo>
                <a:cubicBezTo>
                  <a:pt x="105" y="287"/>
                  <a:pt x="105" y="287"/>
                  <a:pt x="105" y="287"/>
                </a:cubicBezTo>
                <a:cubicBezTo>
                  <a:pt x="105" y="289"/>
                  <a:pt x="105" y="288"/>
                  <a:pt x="105" y="288"/>
                </a:cubicBezTo>
                <a:cubicBezTo>
                  <a:pt x="105" y="287"/>
                  <a:pt x="105" y="287"/>
                  <a:pt x="105" y="287"/>
                </a:cubicBezTo>
                <a:cubicBezTo>
                  <a:pt x="105" y="284"/>
                  <a:pt x="105" y="284"/>
                  <a:pt x="105" y="284"/>
                </a:cubicBezTo>
                <a:cubicBezTo>
                  <a:pt x="104" y="278"/>
                  <a:pt x="104" y="278"/>
                  <a:pt x="104" y="278"/>
                </a:cubicBezTo>
                <a:cubicBezTo>
                  <a:pt x="103" y="271"/>
                  <a:pt x="102" y="263"/>
                  <a:pt x="101" y="256"/>
                </a:cubicBezTo>
                <a:cubicBezTo>
                  <a:pt x="99" y="227"/>
                  <a:pt x="100" y="198"/>
                  <a:pt x="104" y="172"/>
                </a:cubicBezTo>
                <a:cubicBezTo>
                  <a:pt x="107" y="146"/>
                  <a:pt x="114" y="122"/>
                  <a:pt x="121" y="100"/>
                </a:cubicBezTo>
                <a:cubicBezTo>
                  <a:pt x="128" y="79"/>
                  <a:pt x="136" y="61"/>
                  <a:pt x="143" y="47"/>
                </a:cubicBezTo>
                <a:cubicBezTo>
                  <a:pt x="145" y="43"/>
                  <a:pt x="147" y="40"/>
                  <a:pt x="149" y="37"/>
                </a:cubicBezTo>
                <a:cubicBezTo>
                  <a:pt x="151" y="33"/>
                  <a:pt x="152" y="31"/>
                  <a:pt x="154" y="28"/>
                </a:cubicBezTo>
                <a:cubicBezTo>
                  <a:pt x="157" y="22"/>
                  <a:pt x="160" y="18"/>
                  <a:pt x="162" y="14"/>
                </a:cubicBezTo>
                <a:cubicBezTo>
                  <a:pt x="167" y="6"/>
                  <a:pt x="170" y="2"/>
                  <a:pt x="170" y="2"/>
                </a:cubicBezTo>
                <a:lnTo>
                  <a:pt x="167" y="0"/>
                </a:lnTo>
                <a:close/>
              </a:path>
            </a:pathLst>
          </a:custGeom>
          <a:solidFill>
            <a:srgbClr val="4C6062"/>
          </a:solidFill>
          <a:ln>
            <a:noFill/>
          </a:ln>
        </p:spPr>
        <p:txBody>
          <a:bodyPr/>
          <a:lstStyle/>
          <a:p>
            <a:endParaRPr lang="zh-CN" altLang="en-US" sz="1200"/>
          </a:p>
        </p:txBody>
      </p:sp>
      <p:sp>
        <p:nvSpPr>
          <p:cNvPr id="47" name="Freeform 17"/>
          <p:cNvSpPr>
            <a:spLocks noEditPoints="1"/>
          </p:cNvSpPr>
          <p:nvPr/>
        </p:nvSpPr>
        <p:spPr bwMode="auto">
          <a:xfrm>
            <a:off x="1187850" y="1660810"/>
            <a:ext cx="255985" cy="265510"/>
          </a:xfrm>
          <a:custGeom>
            <a:avLst/>
            <a:gdLst>
              <a:gd name="T0" fmla="*/ 109 w 215"/>
              <a:gd name="T1" fmla="*/ 0 h 223"/>
              <a:gd name="T2" fmla="*/ 0 w 215"/>
              <a:gd name="T3" fmla="*/ 78 h 223"/>
              <a:gd name="T4" fmla="*/ 0 w 215"/>
              <a:gd name="T5" fmla="*/ 223 h 223"/>
              <a:gd name="T6" fmla="*/ 215 w 215"/>
              <a:gd name="T7" fmla="*/ 223 h 223"/>
              <a:gd name="T8" fmla="*/ 215 w 215"/>
              <a:gd name="T9" fmla="*/ 78 h 223"/>
              <a:gd name="T10" fmla="*/ 109 w 215"/>
              <a:gd name="T11" fmla="*/ 0 h 223"/>
              <a:gd name="T12" fmla="*/ 195 w 215"/>
              <a:gd name="T13" fmla="*/ 214 h 223"/>
              <a:gd name="T14" fmla="*/ 140 w 215"/>
              <a:gd name="T15" fmla="*/ 159 h 223"/>
              <a:gd name="T16" fmla="*/ 75 w 215"/>
              <a:gd name="T17" fmla="*/ 159 h 223"/>
              <a:gd name="T18" fmla="*/ 20 w 215"/>
              <a:gd name="T19" fmla="*/ 214 h 223"/>
              <a:gd name="T20" fmla="*/ 9 w 215"/>
              <a:gd name="T21" fmla="*/ 214 h 223"/>
              <a:gd name="T22" fmla="*/ 75 w 215"/>
              <a:gd name="T23" fmla="*/ 150 h 223"/>
              <a:gd name="T24" fmla="*/ 9 w 215"/>
              <a:gd name="T25" fmla="*/ 85 h 223"/>
              <a:gd name="T26" fmla="*/ 9 w 215"/>
              <a:gd name="T27" fmla="*/ 83 h 223"/>
              <a:gd name="T28" fmla="*/ 109 w 215"/>
              <a:gd name="T29" fmla="*/ 13 h 223"/>
              <a:gd name="T30" fmla="*/ 207 w 215"/>
              <a:gd name="T31" fmla="*/ 83 h 223"/>
              <a:gd name="T32" fmla="*/ 207 w 215"/>
              <a:gd name="T33" fmla="*/ 85 h 223"/>
              <a:gd name="T34" fmla="*/ 142 w 215"/>
              <a:gd name="T35" fmla="*/ 150 h 223"/>
              <a:gd name="T36" fmla="*/ 207 w 215"/>
              <a:gd name="T37" fmla="*/ 214 h 223"/>
              <a:gd name="T38" fmla="*/ 207 w 215"/>
              <a:gd name="T39" fmla="*/ 214 h 223"/>
              <a:gd name="T40" fmla="*/ 195 w 215"/>
              <a:gd name="T41" fmla="*/ 214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5" h="223">
                <a:moveTo>
                  <a:pt x="109" y="0"/>
                </a:moveTo>
                <a:lnTo>
                  <a:pt x="0" y="78"/>
                </a:lnTo>
                <a:lnTo>
                  <a:pt x="0" y="223"/>
                </a:lnTo>
                <a:lnTo>
                  <a:pt x="215" y="223"/>
                </a:lnTo>
                <a:lnTo>
                  <a:pt x="215" y="78"/>
                </a:lnTo>
                <a:lnTo>
                  <a:pt x="109" y="0"/>
                </a:lnTo>
                <a:close/>
                <a:moveTo>
                  <a:pt x="195" y="214"/>
                </a:moveTo>
                <a:lnTo>
                  <a:pt x="140" y="159"/>
                </a:lnTo>
                <a:lnTo>
                  <a:pt x="75" y="159"/>
                </a:lnTo>
                <a:lnTo>
                  <a:pt x="20" y="214"/>
                </a:lnTo>
                <a:lnTo>
                  <a:pt x="9" y="214"/>
                </a:lnTo>
                <a:lnTo>
                  <a:pt x="75" y="150"/>
                </a:lnTo>
                <a:lnTo>
                  <a:pt x="9" y="85"/>
                </a:lnTo>
                <a:lnTo>
                  <a:pt x="9" y="83"/>
                </a:lnTo>
                <a:lnTo>
                  <a:pt x="109" y="13"/>
                </a:lnTo>
                <a:lnTo>
                  <a:pt x="207" y="83"/>
                </a:lnTo>
                <a:lnTo>
                  <a:pt x="207" y="85"/>
                </a:lnTo>
                <a:lnTo>
                  <a:pt x="142" y="150"/>
                </a:lnTo>
                <a:lnTo>
                  <a:pt x="207" y="214"/>
                </a:lnTo>
                <a:lnTo>
                  <a:pt x="207" y="214"/>
                </a:lnTo>
                <a:lnTo>
                  <a:pt x="195" y="2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Freeform 18"/>
          <p:cNvSpPr>
            <a:spLocks noEditPoints="1"/>
          </p:cNvSpPr>
          <p:nvPr/>
        </p:nvSpPr>
        <p:spPr bwMode="auto">
          <a:xfrm>
            <a:off x="1718869" y="2077528"/>
            <a:ext cx="161925" cy="291704"/>
          </a:xfrm>
          <a:custGeom>
            <a:avLst/>
            <a:gdLst>
              <a:gd name="T0" fmla="*/ 79 w 87"/>
              <a:gd name="T1" fmla="*/ 53 h 157"/>
              <a:gd name="T2" fmla="*/ 61 w 87"/>
              <a:gd name="T3" fmla="*/ 8 h 157"/>
              <a:gd name="T4" fmla="*/ 15 w 87"/>
              <a:gd name="T5" fmla="*/ 26 h 157"/>
              <a:gd name="T6" fmla="*/ 22 w 87"/>
              <a:gd name="T7" fmla="*/ 63 h 157"/>
              <a:gd name="T8" fmla="*/ 18 w 87"/>
              <a:gd name="T9" fmla="*/ 65 h 157"/>
              <a:gd name="T10" fmla="*/ 21 w 87"/>
              <a:gd name="T11" fmla="*/ 73 h 157"/>
              <a:gd name="T12" fmla="*/ 17 w 87"/>
              <a:gd name="T13" fmla="*/ 74 h 157"/>
              <a:gd name="T14" fmla="*/ 21 w 87"/>
              <a:gd name="T15" fmla="*/ 85 h 157"/>
              <a:gd name="T16" fmla="*/ 15 w 87"/>
              <a:gd name="T17" fmla="*/ 88 h 157"/>
              <a:gd name="T18" fmla="*/ 19 w 87"/>
              <a:gd name="T19" fmla="*/ 99 h 157"/>
              <a:gd name="T20" fmla="*/ 13 w 87"/>
              <a:gd name="T21" fmla="*/ 102 h 157"/>
              <a:gd name="T22" fmla="*/ 17 w 87"/>
              <a:gd name="T23" fmla="*/ 112 h 157"/>
              <a:gd name="T24" fmla="*/ 10 w 87"/>
              <a:gd name="T25" fmla="*/ 115 h 157"/>
              <a:gd name="T26" fmla="*/ 13 w 87"/>
              <a:gd name="T27" fmla="*/ 122 h 157"/>
              <a:gd name="T28" fmla="*/ 8 w 87"/>
              <a:gd name="T29" fmla="*/ 124 h 157"/>
              <a:gd name="T30" fmla="*/ 11 w 87"/>
              <a:gd name="T31" fmla="*/ 130 h 157"/>
              <a:gd name="T32" fmla="*/ 10 w 87"/>
              <a:gd name="T33" fmla="*/ 130 h 157"/>
              <a:gd name="T34" fmla="*/ 5 w 87"/>
              <a:gd name="T35" fmla="*/ 133 h 157"/>
              <a:gd name="T36" fmla="*/ 7 w 87"/>
              <a:gd name="T37" fmla="*/ 138 h 157"/>
              <a:gd name="T38" fmla="*/ 6 w 87"/>
              <a:gd name="T39" fmla="*/ 141 h 157"/>
              <a:gd name="T40" fmla="*/ 0 w 87"/>
              <a:gd name="T41" fmla="*/ 143 h 157"/>
              <a:gd name="T42" fmla="*/ 4 w 87"/>
              <a:gd name="T43" fmla="*/ 157 h 157"/>
              <a:gd name="T44" fmla="*/ 17 w 87"/>
              <a:gd name="T45" fmla="*/ 150 h 157"/>
              <a:gd name="T46" fmla="*/ 50 w 87"/>
              <a:gd name="T47" fmla="*/ 74 h 157"/>
              <a:gd name="T48" fmla="*/ 79 w 87"/>
              <a:gd name="T49" fmla="*/ 53 h 157"/>
              <a:gd name="T50" fmla="*/ 55 w 87"/>
              <a:gd name="T51" fmla="*/ 16 h 157"/>
              <a:gd name="T52" fmla="*/ 60 w 87"/>
              <a:gd name="T53" fmla="*/ 29 h 157"/>
              <a:gd name="T54" fmla="*/ 48 w 87"/>
              <a:gd name="T55" fmla="*/ 34 h 157"/>
              <a:gd name="T56" fmla="*/ 43 w 87"/>
              <a:gd name="T57" fmla="*/ 21 h 157"/>
              <a:gd name="T58" fmla="*/ 55 w 87"/>
              <a:gd name="T59" fmla="*/ 16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7" h="157">
                <a:moveTo>
                  <a:pt x="79" y="53"/>
                </a:moveTo>
                <a:cubicBezTo>
                  <a:pt x="87" y="36"/>
                  <a:pt x="78" y="15"/>
                  <a:pt x="61" y="8"/>
                </a:cubicBezTo>
                <a:cubicBezTo>
                  <a:pt x="43" y="0"/>
                  <a:pt x="23" y="8"/>
                  <a:pt x="15" y="26"/>
                </a:cubicBezTo>
                <a:cubicBezTo>
                  <a:pt x="10" y="39"/>
                  <a:pt x="13" y="54"/>
                  <a:pt x="22" y="63"/>
                </a:cubicBezTo>
                <a:cubicBezTo>
                  <a:pt x="18" y="65"/>
                  <a:pt x="18" y="65"/>
                  <a:pt x="18" y="65"/>
                </a:cubicBezTo>
                <a:cubicBezTo>
                  <a:pt x="21" y="73"/>
                  <a:pt x="21" y="73"/>
                  <a:pt x="21" y="73"/>
                </a:cubicBezTo>
                <a:cubicBezTo>
                  <a:pt x="17" y="74"/>
                  <a:pt x="17" y="74"/>
                  <a:pt x="17" y="74"/>
                </a:cubicBezTo>
                <a:cubicBezTo>
                  <a:pt x="21" y="85"/>
                  <a:pt x="21" y="85"/>
                  <a:pt x="21" y="85"/>
                </a:cubicBezTo>
                <a:cubicBezTo>
                  <a:pt x="15" y="88"/>
                  <a:pt x="15" y="88"/>
                  <a:pt x="15" y="88"/>
                </a:cubicBezTo>
                <a:cubicBezTo>
                  <a:pt x="19" y="99"/>
                  <a:pt x="19" y="99"/>
                  <a:pt x="19" y="99"/>
                </a:cubicBezTo>
                <a:cubicBezTo>
                  <a:pt x="13" y="102"/>
                  <a:pt x="13" y="102"/>
                  <a:pt x="13" y="102"/>
                </a:cubicBezTo>
                <a:cubicBezTo>
                  <a:pt x="17" y="112"/>
                  <a:pt x="17" y="112"/>
                  <a:pt x="17" y="112"/>
                </a:cubicBezTo>
                <a:cubicBezTo>
                  <a:pt x="10" y="115"/>
                  <a:pt x="10" y="115"/>
                  <a:pt x="10" y="115"/>
                </a:cubicBezTo>
                <a:cubicBezTo>
                  <a:pt x="13" y="122"/>
                  <a:pt x="13" y="122"/>
                  <a:pt x="13" y="122"/>
                </a:cubicBezTo>
                <a:cubicBezTo>
                  <a:pt x="8" y="124"/>
                  <a:pt x="8" y="124"/>
                  <a:pt x="8" y="124"/>
                </a:cubicBezTo>
                <a:cubicBezTo>
                  <a:pt x="11" y="130"/>
                  <a:pt x="11" y="130"/>
                  <a:pt x="11" y="130"/>
                </a:cubicBezTo>
                <a:cubicBezTo>
                  <a:pt x="10" y="130"/>
                  <a:pt x="10" y="130"/>
                  <a:pt x="10" y="130"/>
                </a:cubicBezTo>
                <a:cubicBezTo>
                  <a:pt x="5" y="133"/>
                  <a:pt x="5" y="133"/>
                  <a:pt x="5" y="133"/>
                </a:cubicBezTo>
                <a:cubicBezTo>
                  <a:pt x="7" y="138"/>
                  <a:pt x="7" y="138"/>
                  <a:pt x="7" y="138"/>
                </a:cubicBezTo>
                <a:cubicBezTo>
                  <a:pt x="6" y="141"/>
                  <a:pt x="6" y="141"/>
                  <a:pt x="6" y="141"/>
                </a:cubicBezTo>
                <a:cubicBezTo>
                  <a:pt x="0" y="143"/>
                  <a:pt x="0" y="143"/>
                  <a:pt x="0" y="143"/>
                </a:cubicBezTo>
                <a:cubicBezTo>
                  <a:pt x="4" y="157"/>
                  <a:pt x="4" y="157"/>
                  <a:pt x="4" y="157"/>
                </a:cubicBezTo>
                <a:cubicBezTo>
                  <a:pt x="17" y="150"/>
                  <a:pt x="17" y="150"/>
                  <a:pt x="17" y="150"/>
                </a:cubicBezTo>
                <a:cubicBezTo>
                  <a:pt x="50" y="74"/>
                  <a:pt x="50" y="74"/>
                  <a:pt x="50" y="74"/>
                </a:cubicBezTo>
                <a:cubicBezTo>
                  <a:pt x="63" y="73"/>
                  <a:pt x="74" y="66"/>
                  <a:pt x="79" y="53"/>
                </a:cubicBezTo>
                <a:close/>
                <a:moveTo>
                  <a:pt x="55" y="16"/>
                </a:moveTo>
                <a:cubicBezTo>
                  <a:pt x="60" y="18"/>
                  <a:pt x="62" y="24"/>
                  <a:pt x="60" y="29"/>
                </a:cubicBezTo>
                <a:cubicBezTo>
                  <a:pt x="58" y="33"/>
                  <a:pt x="53" y="36"/>
                  <a:pt x="48" y="34"/>
                </a:cubicBezTo>
                <a:cubicBezTo>
                  <a:pt x="43" y="31"/>
                  <a:pt x="40" y="26"/>
                  <a:pt x="43" y="21"/>
                </a:cubicBezTo>
                <a:cubicBezTo>
                  <a:pt x="45" y="16"/>
                  <a:pt x="50" y="14"/>
                  <a:pt x="55" y="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Freeform 19"/>
          <p:cNvSpPr>
            <a:spLocks noEditPoints="1"/>
          </p:cNvSpPr>
          <p:nvPr/>
        </p:nvSpPr>
        <p:spPr bwMode="auto">
          <a:xfrm>
            <a:off x="1184278" y="3213385"/>
            <a:ext cx="263129" cy="177404"/>
          </a:xfrm>
          <a:custGeom>
            <a:avLst/>
            <a:gdLst>
              <a:gd name="T0" fmla="*/ 130 w 142"/>
              <a:gd name="T1" fmla="*/ 15 h 96"/>
              <a:gd name="T2" fmla="*/ 102 w 142"/>
              <a:gd name="T3" fmla="*/ 15 h 96"/>
              <a:gd name="T4" fmla="*/ 102 w 142"/>
              <a:gd name="T5" fmla="*/ 14 h 96"/>
              <a:gd name="T6" fmla="*/ 96 w 142"/>
              <a:gd name="T7" fmla="*/ 5 h 96"/>
              <a:gd name="T8" fmla="*/ 87 w 142"/>
              <a:gd name="T9" fmla="*/ 0 h 96"/>
              <a:gd name="T10" fmla="*/ 55 w 142"/>
              <a:gd name="T11" fmla="*/ 0 h 96"/>
              <a:gd name="T12" fmla="*/ 46 w 142"/>
              <a:gd name="T13" fmla="*/ 5 h 96"/>
              <a:gd name="T14" fmla="*/ 40 w 142"/>
              <a:gd name="T15" fmla="*/ 14 h 96"/>
              <a:gd name="T16" fmla="*/ 40 w 142"/>
              <a:gd name="T17" fmla="*/ 15 h 96"/>
              <a:gd name="T18" fmla="*/ 12 w 142"/>
              <a:gd name="T19" fmla="*/ 15 h 96"/>
              <a:gd name="T20" fmla="*/ 0 w 142"/>
              <a:gd name="T21" fmla="*/ 26 h 96"/>
              <a:gd name="T22" fmla="*/ 0 w 142"/>
              <a:gd name="T23" fmla="*/ 84 h 96"/>
              <a:gd name="T24" fmla="*/ 12 w 142"/>
              <a:gd name="T25" fmla="*/ 96 h 96"/>
              <a:gd name="T26" fmla="*/ 130 w 142"/>
              <a:gd name="T27" fmla="*/ 96 h 96"/>
              <a:gd name="T28" fmla="*/ 142 w 142"/>
              <a:gd name="T29" fmla="*/ 84 h 96"/>
              <a:gd name="T30" fmla="*/ 142 w 142"/>
              <a:gd name="T31" fmla="*/ 26 h 96"/>
              <a:gd name="T32" fmla="*/ 130 w 142"/>
              <a:gd name="T33" fmla="*/ 15 h 96"/>
              <a:gd name="T34" fmla="*/ 30 w 142"/>
              <a:gd name="T35" fmla="*/ 31 h 96"/>
              <a:gd name="T36" fmla="*/ 8 w 142"/>
              <a:gd name="T37" fmla="*/ 31 h 96"/>
              <a:gd name="T38" fmla="*/ 8 w 142"/>
              <a:gd name="T39" fmla="*/ 22 h 96"/>
              <a:gd name="T40" fmla="*/ 30 w 142"/>
              <a:gd name="T41" fmla="*/ 22 h 96"/>
              <a:gd name="T42" fmla="*/ 30 w 142"/>
              <a:gd name="T43" fmla="*/ 31 h 96"/>
              <a:gd name="T44" fmla="*/ 71 w 142"/>
              <a:gd name="T45" fmla="*/ 90 h 96"/>
              <a:gd name="T46" fmla="*/ 36 w 142"/>
              <a:gd name="T47" fmla="*/ 55 h 96"/>
              <a:gd name="T48" fmla="*/ 71 w 142"/>
              <a:gd name="T49" fmla="*/ 20 h 96"/>
              <a:gd name="T50" fmla="*/ 106 w 142"/>
              <a:gd name="T51" fmla="*/ 55 h 96"/>
              <a:gd name="T52" fmla="*/ 71 w 142"/>
              <a:gd name="T53" fmla="*/ 90 h 96"/>
              <a:gd name="T54" fmla="*/ 136 w 142"/>
              <a:gd name="T55" fmla="*/ 30 h 96"/>
              <a:gd name="T56" fmla="*/ 132 w 142"/>
              <a:gd name="T57" fmla="*/ 30 h 96"/>
              <a:gd name="T58" fmla="*/ 132 w 142"/>
              <a:gd name="T59" fmla="*/ 34 h 96"/>
              <a:gd name="T60" fmla="*/ 126 w 142"/>
              <a:gd name="T61" fmla="*/ 34 h 96"/>
              <a:gd name="T62" fmla="*/ 126 w 142"/>
              <a:gd name="T63" fmla="*/ 30 h 96"/>
              <a:gd name="T64" fmla="*/ 121 w 142"/>
              <a:gd name="T65" fmla="*/ 30 h 96"/>
              <a:gd name="T66" fmla="*/ 121 w 142"/>
              <a:gd name="T67" fmla="*/ 24 h 96"/>
              <a:gd name="T68" fmla="*/ 126 w 142"/>
              <a:gd name="T69" fmla="*/ 24 h 96"/>
              <a:gd name="T70" fmla="*/ 126 w 142"/>
              <a:gd name="T71" fmla="*/ 19 h 96"/>
              <a:gd name="T72" fmla="*/ 132 w 142"/>
              <a:gd name="T73" fmla="*/ 19 h 96"/>
              <a:gd name="T74" fmla="*/ 132 w 142"/>
              <a:gd name="T75" fmla="*/ 24 h 96"/>
              <a:gd name="T76" fmla="*/ 136 w 142"/>
              <a:gd name="T77" fmla="*/ 24 h 96"/>
              <a:gd name="T78" fmla="*/ 136 w 142"/>
              <a:gd name="T79" fmla="*/ 3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42" h="96">
                <a:moveTo>
                  <a:pt x="130" y="15"/>
                </a:moveTo>
                <a:cubicBezTo>
                  <a:pt x="102" y="15"/>
                  <a:pt x="102" y="15"/>
                  <a:pt x="102" y="15"/>
                </a:cubicBezTo>
                <a:cubicBezTo>
                  <a:pt x="102" y="14"/>
                  <a:pt x="102" y="14"/>
                  <a:pt x="102" y="14"/>
                </a:cubicBezTo>
                <a:cubicBezTo>
                  <a:pt x="96" y="5"/>
                  <a:pt x="96" y="5"/>
                  <a:pt x="96" y="5"/>
                </a:cubicBezTo>
                <a:cubicBezTo>
                  <a:pt x="95" y="2"/>
                  <a:pt x="90" y="0"/>
                  <a:pt x="87" y="0"/>
                </a:cubicBezTo>
                <a:cubicBezTo>
                  <a:pt x="55" y="0"/>
                  <a:pt x="55" y="0"/>
                  <a:pt x="55" y="0"/>
                </a:cubicBezTo>
                <a:cubicBezTo>
                  <a:pt x="52" y="0"/>
                  <a:pt x="48" y="2"/>
                  <a:pt x="46" y="5"/>
                </a:cubicBezTo>
                <a:cubicBezTo>
                  <a:pt x="40" y="14"/>
                  <a:pt x="40" y="14"/>
                  <a:pt x="40" y="14"/>
                </a:cubicBezTo>
                <a:cubicBezTo>
                  <a:pt x="40" y="14"/>
                  <a:pt x="40" y="14"/>
                  <a:pt x="40" y="15"/>
                </a:cubicBezTo>
                <a:cubicBezTo>
                  <a:pt x="12" y="15"/>
                  <a:pt x="12" y="15"/>
                  <a:pt x="12" y="15"/>
                </a:cubicBezTo>
                <a:cubicBezTo>
                  <a:pt x="5" y="15"/>
                  <a:pt x="0" y="20"/>
                  <a:pt x="0" y="26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91"/>
                  <a:pt x="5" y="96"/>
                  <a:pt x="12" y="96"/>
                </a:cubicBezTo>
                <a:cubicBezTo>
                  <a:pt x="130" y="96"/>
                  <a:pt x="130" y="96"/>
                  <a:pt x="130" y="96"/>
                </a:cubicBezTo>
                <a:cubicBezTo>
                  <a:pt x="137" y="96"/>
                  <a:pt x="142" y="91"/>
                  <a:pt x="142" y="84"/>
                </a:cubicBezTo>
                <a:cubicBezTo>
                  <a:pt x="142" y="26"/>
                  <a:pt x="142" y="26"/>
                  <a:pt x="142" y="26"/>
                </a:cubicBezTo>
                <a:cubicBezTo>
                  <a:pt x="142" y="20"/>
                  <a:pt x="137" y="15"/>
                  <a:pt x="130" y="15"/>
                </a:cubicBezTo>
                <a:close/>
                <a:moveTo>
                  <a:pt x="30" y="31"/>
                </a:moveTo>
                <a:cubicBezTo>
                  <a:pt x="8" y="31"/>
                  <a:pt x="8" y="31"/>
                  <a:pt x="8" y="31"/>
                </a:cubicBezTo>
                <a:cubicBezTo>
                  <a:pt x="8" y="22"/>
                  <a:pt x="8" y="22"/>
                  <a:pt x="8" y="22"/>
                </a:cubicBezTo>
                <a:cubicBezTo>
                  <a:pt x="30" y="22"/>
                  <a:pt x="30" y="22"/>
                  <a:pt x="30" y="22"/>
                </a:cubicBezTo>
                <a:lnTo>
                  <a:pt x="30" y="31"/>
                </a:lnTo>
                <a:close/>
                <a:moveTo>
                  <a:pt x="71" y="90"/>
                </a:moveTo>
                <a:cubicBezTo>
                  <a:pt x="52" y="90"/>
                  <a:pt x="36" y="74"/>
                  <a:pt x="36" y="55"/>
                </a:cubicBezTo>
                <a:cubicBezTo>
                  <a:pt x="36" y="35"/>
                  <a:pt x="52" y="20"/>
                  <a:pt x="71" y="20"/>
                </a:cubicBezTo>
                <a:cubicBezTo>
                  <a:pt x="90" y="20"/>
                  <a:pt x="106" y="35"/>
                  <a:pt x="106" y="55"/>
                </a:cubicBezTo>
                <a:cubicBezTo>
                  <a:pt x="106" y="74"/>
                  <a:pt x="90" y="90"/>
                  <a:pt x="71" y="90"/>
                </a:cubicBezTo>
                <a:close/>
                <a:moveTo>
                  <a:pt x="136" y="30"/>
                </a:moveTo>
                <a:cubicBezTo>
                  <a:pt x="132" y="30"/>
                  <a:pt x="132" y="30"/>
                  <a:pt x="132" y="30"/>
                </a:cubicBezTo>
                <a:cubicBezTo>
                  <a:pt x="132" y="34"/>
                  <a:pt x="132" y="34"/>
                  <a:pt x="132" y="34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6" y="30"/>
                  <a:pt x="126" y="30"/>
                  <a:pt x="126" y="30"/>
                </a:cubicBezTo>
                <a:cubicBezTo>
                  <a:pt x="121" y="30"/>
                  <a:pt x="121" y="30"/>
                  <a:pt x="121" y="30"/>
                </a:cubicBezTo>
                <a:cubicBezTo>
                  <a:pt x="121" y="24"/>
                  <a:pt x="121" y="24"/>
                  <a:pt x="121" y="24"/>
                </a:cubicBezTo>
                <a:cubicBezTo>
                  <a:pt x="126" y="24"/>
                  <a:pt x="126" y="24"/>
                  <a:pt x="126" y="24"/>
                </a:cubicBezTo>
                <a:cubicBezTo>
                  <a:pt x="126" y="19"/>
                  <a:pt x="126" y="19"/>
                  <a:pt x="126" y="19"/>
                </a:cubicBezTo>
                <a:cubicBezTo>
                  <a:pt x="132" y="19"/>
                  <a:pt x="132" y="19"/>
                  <a:pt x="132" y="19"/>
                </a:cubicBezTo>
                <a:cubicBezTo>
                  <a:pt x="132" y="24"/>
                  <a:pt x="132" y="24"/>
                  <a:pt x="132" y="24"/>
                </a:cubicBezTo>
                <a:cubicBezTo>
                  <a:pt x="136" y="24"/>
                  <a:pt x="136" y="24"/>
                  <a:pt x="136" y="24"/>
                </a:cubicBezTo>
                <a:lnTo>
                  <a:pt x="136" y="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Freeform 20"/>
          <p:cNvSpPr>
            <a:spLocks noEditPoints="1"/>
          </p:cNvSpPr>
          <p:nvPr/>
        </p:nvSpPr>
        <p:spPr bwMode="auto">
          <a:xfrm>
            <a:off x="1264050" y="3261010"/>
            <a:ext cx="105966" cy="105966"/>
          </a:xfrm>
          <a:custGeom>
            <a:avLst/>
            <a:gdLst>
              <a:gd name="T0" fmla="*/ 28 w 57"/>
              <a:gd name="T1" fmla="*/ 57 h 57"/>
              <a:gd name="T2" fmla="*/ 0 w 57"/>
              <a:gd name="T3" fmla="*/ 29 h 57"/>
              <a:gd name="T4" fmla="*/ 28 w 57"/>
              <a:gd name="T5" fmla="*/ 0 h 57"/>
              <a:gd name="T6" fmla="*/ 57 w 57"/>
              <a:gd name="T7" fmla="*/ 29 h 57"/>
              <a:gd name="T8" fmla="*/ 28 w 57"/>
              <a:gd name="T9" fmla="*/ 57 h 57"/>
              <a:gd name="T10" fmla="*/ 28 w 57"/>
              <a:gd name="T11" fmla="*/ 9 h 57"/>
              <a:gd name="T12" fmla="*/ 9 w 57"/>
              <a:gd name="T13" fmla="*/ 29 h 57"/>
              <a:gd name="T14" fmla="*/ 28 w 57"/>
              <a:gd name="T15" fmla="*/ 48 h 57"/>
              <a:gd name="T16" fmla="*/ 48 w 57"/>
              <a:gd name="T17" fmla="*/ 29 h 57"/>
              <a:gd name="T18" fmla="*/ 28 w 57"/>
              <a:gd name="T19" fmla="*/ 9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" h="57">
                <a:moveTo>
                  <a:pt x="28" y="57"/>
                </a:moveTo>
                <a:cubicBezTo>
                  <a:pt x="12" y="57"/>
                  <a:pt x="0" y="44"/>
                  <a:pt x="0" y="29"/>
                </a:cubicBezTo>
                <a:cubicBezTo>
                  <a:pt x="0" y="13"/>
                  <a:pt x="12" y="0"/>
                  <a:pt x="28" y="0"/>
                </a:cubicBezTo>
                <a:cubicBezTo>
                  <a:pt x="44" y="0"/>
                  <a:pt x="57" y="13"/>
                  <a:pt x="57" y="29"/>
                </a:cubicBezTo>
                <a:cubicBezTo>
                  <a:pt x="57" y="44"/>
                  <a:pt x="44" y="57"/>
                  <a:pt x="28" y="57"/>
                </a:cubicBezTo>
                <a:close/>
                <a:moveTo>
                  <a:pt x="28" y="9"/>
                </a:moveTo>
                <a:cubicBezTo>
                  <a:pt x="17" y="9"/>
                  <a:pt x="9" y="18"/>
                  <a:pt x="9" y="29"/>
                </a:cubicBezTo>
                <a:cubicBezTo>
                  <a:pt x="9" y="39"/>
                  <a:pt x="17" y="48"/>
                  <a:pt x="28" y="48"/>
                </a:cubicBezTo>
                <a:cubicBezTo>
                  <a:pt x="39" y="48"/>
                  <a:pt x="48" y="39"/>
                  <a:pt x="48" y="29"/>
                </a:cubicBezTo>
                <a:cubicBezTo>
                  <a:pt x="48" y="18"/>
                  <a:pt x="39" y="9"/>
                  <a:pt x="28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Freeform 31"/>
          <p:cNvSpPr>
            <a:spLocks/>
          </p:cNvSpPr>
          <p:nvPr/>
        </p:nvSpPr>
        <p:spPr bwMode="auto">
          <a:xfrm>
            <a:off x="1715297" y="2790713"/>
            <a:ext cx="152400" cy="238125"/>
          </a:xfrm>
          <a:custGeom>
            <a:avLst/>
            <a:gdLst>
              <a:gd name="T0" fmla="*/ 0 w 128"/>
              <a:gd name="T1" fmla="*/ 189 h 200"/>
              <a:gd name="T2" fmla="*/ 121 w 128"/>
              <a:gd name="T3" fmla="*/ 0 h 200"/>
              <a:gd name="T4" fmla="*/ 128 w 128"/>
              <a:gd name="T5" fmla="*/ 5 h 200"/>
              <a:gd name="T6" fmla="*/ 19 w 128"/>
              <a:gd name="T7" fmla="*/ 200 h 200"/>
              <a:gd name="T8" fmla="*/ 0 w 128"/>
              <a:gd name="T9" fmla="*/ 189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" h="200">
                <a:moveTo>
                  <a:pt x="0" y="189"/>
                </a:moveTo>
                <a:lnTo>
                  <a:pt x="121" y="0"/>
                </a:lnTo>
                <a:lnTo>
                  <a:pt x="128" y="5"/>
                </a:lnTo>
                <a:lnTo>
                  <a:pt x="19" y="200"/>
                </a:lnTo>
                <a:lnTo>
                  <a:pt x="0" y="1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32"/>
          <p:cNvSpPr>
            <a:spLocks/>
          </p:cNvSpPr>
          <p:nvPr/>
        </p:nvSpPr>
        <p:spPr bwMode="auto">
          <a:xfrm>
            <a:off x="1859362" y="2764520"/>
            <a:ext cx="23813" cy="32147"/>
          </a:xfrm>
          <a:custGeom>
            <a:avLst/>
            <a:gdLst>
              <a:gd name="T0" fmla="*/ 7 w 20"/>
              <a:gd name="T1" fmla="*/ 27 h 27"/>
              <a:gd name="T2" fmla="*/ 0 w 20"/>
              <a:gd name="T3" fmla="*/ 22 h 27"/>
              <a:gd name="T4" fmla="*/ 10 w 20"/>
              <a:gd name="T5" fmla="*/ 0 h 27"/>
              <a:gd name="T6" fmla="*/ 20 w 20"/>
              <a:gd name="T7" fmla="*/ 5 h 27"/>
              <a:gd name="T8" fmla="*/ 7 w 20"/>
              <a:gd name="T9" fmla="*/ 2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" h="27">
                <a:moveTo>
                  <a:pt x="7" y="27"/>
                </a:moveTo>
                <a:lnTo>
                  <a:pt x="0" y="22"/>
                </a:lnTo>
                <a:lnTo>
                  <a:pt x="10" y="0"/>
                </a:lnTo>
                <a:lnTo>
                  <a:pt x="20" y="5"/>
                </a:lnTo>
                <a:lnTo>
                  <a:pt x="7" y="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33"/>
          <p:cNvSpPr>
            <a:spLocks/>
          </p:cNvSpPr>
          <p:nvPr/>
        </p:nvSpPr>
        <p:spPr bwMode="auto">
          <a:xfrm>
            <a:off x="1917703" y="2913347"/>
            <a:ext cx="39291" cy="39291"/>
          </a:xfrm>
          <a:custGeom>
            <a:avLst/>
            <a:gdLst>
              <a:gd name="T0" fmla="*/ 19 w 33"/>
              <a:gd name="T1" fmla="*/ 33 h 33"/>
              <a:gd name="T2" fmla="*/ 13 w 33"/>
              <a:gd name="T3" fmla="*/ 24 h 33"/>
              <a:gd name="T4" fmla="*/ 0 w 33"/>
              <a:gd name="T5" fmla="*/ 25 h 33"/>
              <a:gd name="T6" fmla="*/ 7 w 33"/>
              <a:gd name="T7" fmla="*/ 16 h 33"/>
              <a:gd name="T8" fmla="*/ 2 w 33"/>
              <a:gd name="T9" fmla="*/ 5 h 33"/>
              <a:gd name="T10" fmla="*/ 13 w 33"/>
              <a:gd name="T11" fmla="*/ 8 h 33"/>
              <a:gd name="T12" fmla="*/ 22 w 33"/>
              <a:gd name="T13" fmla="*/ 0 h 33"/>
              <a:gd name="T14" fmla="*/ 24 w 33"/>
              <a:gd name="T15" fmla="*/ 11 h 33"/>
              <a:gd name="T16" fmla="*/ 33 w 33"/>
              <a:gd name="T17" fmla="*/ 17 h 33"/>
              <a:gd name="T18" fmla="*/ 22 w 33"/>
              <a:gd name="T19" fmla="*/ 22 h 33"/>
              <a:gd name="T20" fmla="*/ 19 w 33"/>
              <a:gd name="T21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3" h="33">
                <a:moveTo>
                  <a:pt x="19" y="33"/>
                </a:moveTo>
                <a:lnTo>
                  <a:pt x="13" y="24"/>
                </a:lnTo>
                <a:lnTo>
                  <a:pt x="0" y="25"/>
                </a:lnTo>
                <a:lnTo>
                  <a:pt x="7" y="16"/>
                </a:lnTo>
                <a:lnTo>
                  <a:pt x="2" y="5"/>
                </a:lnTo>
                <a:lnTo>
                  <a:pt x="13" y="8"/>
                </a:lnTo>
                <a:lnTo>
                  <a:pt x="22" y="0"/>
                </a:lnTo>
                <a:lnTo>
                  <a:pt x="24" y="11"/>
                </a:lnTo>
                <a:lnTo>
                  <a:pt x="33" y="17"/>
                </a:lnTo>
                <a:lnTo>
                  <a:pt x="22" y="22"/>
                </a:lnTo>
                <a:lnTo>
                  <a:pt x="19" y="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5952" name="Freeform 34"/>
          <p:cNvSpPr>
            <a:spLocks/>
          </p:cNvSpPr>
          <p:nvPr/>
        </p:nvSpPr>
        <p:spPr bwMode="auto">
          <a:xfrm>
            <a:off x="1867697" y="2832385"/>
            <a:ext cx="41672" cy="42863"/>
          </a:xfrm>
          <a:custGeom>
            <a:avLst/>
            <a:gdLst>
              <a:gd name="T0" fmla="*/ 25 w 35"/>
              <a:gd name="T1" fmla="*/ 36 h 36"/>
              <a:gd name="T2" fmla="*/ 16 w 35"/>
              <a:gd name="T3" fmla="*/ 28 h 36"/>
              <a:gd name="T4" fmla="*/ 5 w 35"/>
              <a:gd name="T5" fmla="*/ 32 h 36"/>
              <a:gd name="T6" fmla="*/ 8 w 35"/>
              <a:gd name="T7" fmla="*/ 20 h 36"/>
              <a:gd name="T8" fmla="*/ 0 w 35"/>
              <a:gd name="T9" fmla="*/ 11 h 36"/>
              <a:gd name="T10" fmla="*/ 13 w 35"/>
              <a:gd name="T11" fmla="*/ 11 h 36"/>
              <a:gd name="T12" fmla="*/ 19 w 35"/>
              <a:gd name="T13" fmla="*/ 0 h 36"/>
              <a:gd name="T14" fmla="*/ 24 w 35"/>
              <a:gd name="T15" fmla="*/ 12 h 36"/>
              <a:gd name="T16" fmla="*/ 35 w 35"/>
              <a:gd name="T17" fmla="*/ 15 h 36"/>
              <a:gd name="T18" fmla="*/ 25 w 35"/>
              <a:gd name="T19" fmla="*/ 23 h 36"/>
              <a:gd name="T20" fmla="*/ 25 w 35"/>
              <a:gd name="T21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5" h="36">
                <a:moveTo>
                  <a:pt x="25" y="36"/>
                </a:moveTo>
                <a:lnTo>
                  <a:pt x="16" y="28"/>
                </a:lnTo>
                <a:lnTo>
                  <a:pt x="5" y="32"/>
                </a:lnTo>
                <a:lnTo>
                  <a:pt x="8" y="20"/>
                </a:lnTo>
                <a:lnTo>
                  <a:pt x="0" y="11"/>
                </a:lnTo>
                <a:lnTo>
                  <a:pt x="13" y="11"/>
                </a:lnTo>
                <a:lnTo>
                  <a:pt x="19" y="0"/>
                </a:lnTo>
                <a:lnTo>
                  <a:pt x="24" y="12"/>
                </a:lnTo>
                <a:lnTo>
                  <a:pt x="35" y="15"/>
                </a:lnTo>
                <a:lnTo>
                  <a:pt x="25" y="23"/>
                </a:lnTo>
                <a:lnTo>
                  <a:pt x="25" y="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5953" name="Freeform 35"/>
          <p:cNvSpPr>
            <a:spLocks/>
          </p:cNvSpPr>
          <p:nvPr/>
        </p:nvSpPr>
        <p:spPr bwMode="auto">
          <a:xfrm>
            <a:off x="1906987" y="2763328"/>
            <a:ext cx="33338" cy="33338"/>
          </a:xfrm>
          <a:custGeom>
            <a:avLst/>
            <a:gdLst>
              <a:gd name="T0" fmla="*/ 20 w 28"/>
              <a:gd name="T1" fmla="*/ 28 h 28"/>
              <a:gd name="T2" fmla="*/ 13 w 28"/>
              <a:gd name="T3" fmla="*/ 22 h 28"/>
              <a:gd name="T4" fmla="*/ 3 w 28"/>
              <a:gd name="T5" fmla="*/ 25 h 28"/>
              <a:gd name="T6" fmla="*/ 6 w 28"/>
              <a:gd name="T7" fmla="*/ 17 h 28"/>
              <a:gd name="T8" fmla="*/ 0 w 28"/>
              <a:gd name="T9" fmla="*/ 9 h 28"/>
              <a:gd name="T10" fmla="*/ 11 w 28"/>
              <a:gd name="T11" fmla="*/ 9 h 28"/>
              <a:gd name="T12" fmla="*/ 16 w 28"/>
              <a:gd name="T13" fmla="*/ 0 h 28"/>
              <a:gd name="T14" fmla="*/ 19 w 28"/>
              <a:gd name="T15" fmla="*/ 9 h 28"/>
              <a:gd name="T16" fmla="*/ 28 w 28"/>
              <a:gd name="T17" fmla="*/ 12 h 28"/>
              <a:gd name="T18" fmla="*/ 20 w 28"/>
              <a:gd name="T19" fmla="*/ 19 h 28"/>
              <a:gd name="T20" fmla="*/ 20 w 28"/>
              <a:gd name="T21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28">
                <a:moveTo>
                  <a:pt x="20" y="28"/>
                </a:moveTo>
                <a:lnTo>
                  <a:pt x="13" y="22"/>
                </a:lnTo>
                <a:lnTo>
                  <a:pt x="3" y="25"/>
                </a:lnTo>
                <a:lnTo>
                  <a:pt x="6" y="17"/>
                </a:lnTo>
                <a:lnTo>
                  <a:pt x="0" y="9"/>
                </a:lnTo>
                <a:lnTo>
                  <a:pt x="11" y="9"/>
                </a:lnTo>
                <a:lnTo>
                  <a:pt x="16" y="0"/>
                </a:lnTo>
                <a:lnTo>
                  <a:pt x="19" y="9"/>
                </a:lnTo>
                <a:lnTo>
                  <a:pt x="28" y="12"/>
                </a:lnTo>
                <a:lnTo>
                  <a:pt x="20" y="19"/>
                </a:lnTo>
                <a:lnTo>
                  <a:pt x="20" y="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5954" name="Freeform 36"/>
          <p:cNvSpPr>
            <a:spLocks/>
          </p:cNvSpPr>
          <p:nvPr/>
        </p:nvSpPr>
        <p:spPr bwMode="auto">
          <a:xfrm>
            <a:off x="1946278" y="2830004"/>
            <a:ext cx="27385" cy="26194"/>
          </a:xfrm>
          <a:custGeom>
            <a:avLst/>
            <a:gdLst>
              <a:gd name="T0" fmla="*/ 23 w 23"/>
              <a:gd name="T1" fmla="*/ 14 h 22"/>
              <a:gd name="T2" fmla="*/ 16 w 23"/>
              <a:gd name="T3" fmla="*/ 16 h 22"/>
              <a:gd name="T4" fmla="*/ 11 w 23"/>
              <a:gd name="T5" fmla="*/ 22 h 22"/>
              <a:gd name="T6" fmla="*/ 8 w 23"/>
              <a:gd name="T7" fmla="*/ 14 h 22"/>
              <a:gd name="T8" fmla="*/ 0 w 23"/>
              <a:gd name="T9" fmla="*/ 13 h 22"/>
              <a:gd name="T10" fmla="*/ 6 w 23"/>
              <a:gd name="T11" fmla="*/ 8 h 22"/>
              <a:gd name="T12" fmla="*/ 6 w 23"/>
              <a:gd name="T13" fmla="*/ 0 h 22"/>
              <a:gd name="T14" fmla="*/ 12 w 23"/>
              <a:gd name="T15" fmla="*/ 5 h 22"/>
              <a:gd name="T16" fmla="*/ 20 w 23"/>
              <a:gd name="T17" fmla="*/ 2 h 22"/>
              <a:gd name="T18" fmla="*/ 19 w 23"/>
              <a:gd name="T19" fmla="*/ 9 h 22"/>
              <a:gd name="T20" fmla="*/ 23 w 23"/>
              <a:gd name="T21" fmla="*/ 14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3" h="22">
                <a:moveTo>
                  <a:pt x="23" y="14"/>
                </a:moveTo>
                <a:lnTo>
                  <a:pt x="16" y="16"/>
                </a:lnTo>
                <a:lnTo>
                  <a:pt x="11" y="22"/>
                </a:lnTo>
                <a:lnTo>
                  <a:pt x="8" y="14"/>
                </a:lnTo>
                <a:lnTo>
                  <a:pt x="0" y="13"/>
                </a:lnTo>
                <a:lnTo>
                  <a:pt x="6" y="8"/>
                </a:lnTo>
                <a:lnTo>
                  <a:pt x="6" y="0"/>
                </a:lnTo>
                <a:lnTo>
                  <a:pt x="12" y="5"/>
                </a:lnTo>
                <a:lnTo>
                  <a:pt x="20" y="2"/>
                </a:lnTo>
                <a:lnTo>
                  <a:pt x="19" y="9"/>
                </a:lnTo>
                <a:lnTo>
                  <a:pt x="23" y="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5956" name="Freeform 37"/>
          <p:cNvSpPr>
            <a:spLocks/>
          </p:cNvSpPr>
          <p:nvPr/>
        </p:nvSpPr>
        <p:spPr bwMode="auto">
          <a:xfrm>
            <a:off x="1830788" y="2932398"/>
            <a:ext cx="28575" cy="27385"/>
          </a:xfrm>
          <a:custGeom>
            <a:avLst/>
            <a:gdLst>
              <a:gd name="T0" fmla="*/ 17 w 24"/>
              <a:gd name="T1" fmla="*/ 23 h 23"/>
              <a:gd name="T2" fmla="*/ 11 w 24"/>
              <a:gd name="T3" fmla="*/ 19 h 23"/>
              <a:gd name="T4" fmla="*/ 3 w 24"/>
              <a:gd name="T5" fmla="*/ 22 h 23"/>
              <a:gd name="T6" fmla="*/ 5 w 24"/>
              <a:gd name="T7" fmla="*/ 14 h 23"/>
              <a:gd name="T8" fmla="*/ 0 w 24"/>
              <a:gd name="T9" fmla="*/ 8 h 23"/>
              <a:gd name="T10" fmla="*/ 8 w 24"/>
              <a:gd name="T11" fmla="*/ 8 h 23"/>
              <a:gd name="T12" fmla="*/ 11 w 24"/>
              <a:gd name="T13" fmla="*/ 0 h 23"/>
              <a:gd name="T14" fmla="*/ 16 w 24"/>
              <a:gd name="T15" fmla="*/ 8 h 23"/>
              <a:gd name="T16" fmla="*/ 24 w 24"/>
              <a:gd name="T17" fmla="*/ 9 h 23"/>
              <a:gd name="T18" fmla="*/ 17 w 24"/>
              <a:gd name="T19" fmla="*/ 14 h 23"/>
              <a:gd name="T20" fmla="*/ 17 w 24"/>
              <a:gd name="T21" fmla="*/ 23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4" h="23">
                <a:moveTo>
                  <a:pt x="17" y="23"/>
                </a:moveTo>
                <a:lnTo>
                  <a:pt x="11" y="19"/>
                </a:lnTo>
                <a:lnTo>
                  <a:pt x="3" y="22"/>
                </a:lnTo>
                <a:lnTo>
                  <a:pt x="5" y="14"/>
                </a:lnTo>
                <a:lnTo>
                  <a:pt x="0" y="8"/>
                </a:lnTo>
                <a:lnTo>
                  <a:pt x="8" y="8"/>
                </a:lnTo>
                <a:lnTo>
                  <a:pt x="11" y="0"/>
                </a:lnTo>
                <a:lnTo>
                  <a:pt x="16" y="8"/>
                </a:lnTo>
                <a:lnTo>
                  <a:pt x="24" y="9"/>
                </a:lnTo>
                <a:lnTo>
                  <a:pt x="17" y="14"/>
                </a:lnTo>
                <a:lnTo>
                  <a:pt x="17" y="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5957" name="Freeform 38"/>
          <p:cNvSpPr>
            <a:spLocks/>
          </p:cNvSpPr>
          <p:nvPr/>
        </p:nvSpPr>
        <p:spPr bwMode="auto">
          <a:xfrm>
            <a:off x="1747444" y="2843101"/>
            <a:ext cx="23813" cy="22622"/>
          </a:xfrm>
          <a:custGeom>
            <a:avLst/>
            <a:gdLst>
              <a:gd name="T0" fmla="*/ 20 w 20"/>
              <a:gd name="T1" fmla="*/ 11 h 19"/>
              <a:gd name="T2" fmla="*/ 14 w 20"/>
              <a:gd name="T3" fmla="*/ 12 h 19"/>
              <a:gd name="T4" fmla="*/ 11 w 20"/>
              <a:gd name="T5" fmla="*/ 19 h 19"/>
              <a:gd name="T6" fmla="*/ 8 w 20"/>
              <a:gd name="T7" fmla="*/ 12 h 19"/>
              <a:gd name="T8" fmla="*/ 0 w 20"/>
              <a:gd name="T9" fmla="*/ 12 h 19"/>
              <a:gd name="T10" fmla="*/ 4 w 20"/>
              <a:gd name="T11" fmla="*/ 8 h 19"/>
              <a:gd name="T12" fmla="*/ 3 w 20"/>
              <a:gd name="T13" fmla="*/ 0 h 19"/>
              <a:gd name="T14" fmla="*/ 9 w 20"/>
              <a:gd name="T15" fmla="*/ 3 h 19"/>
              <a:gd name="T16" fmla="*/ 15 w 20"/>
              <a:gd name="T17" fmla="*/ 0 h 19"/>
              <a:gd name="T18" fmla="*/ 15 w 20"/>
              <a:gd name="T19" fmla="*/ 6 h 19"/>
              <a:gd name="T20" fmla="*/ 20 w 20"/>
              <a:gd name="T21" fmla="*/ 11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" h="19">
                <a:moveTo>
                  <a:pt x="20" y="11"/>
                </a:moveTo>
                <a:lnTo>
                  <a:pt x="14" y="12"/>
                </a:lnTo>
                <a:lnTo>
                  <a:pt x="11" y="19"/>
                </a:lnTo>
                <a:lnTo>
                  <a:pt x="8" y="12"/>
                </a:lnTo>
                <a:lnTo>
                  <a:pt x="0" y="12"/>
                </a:lnTo>
                <a:lnTo>
                  <a:pt x="4" y="8"/>
                </a:lnTo>
                <a:lnTo>
                  <a:pt x="3" y="0"/>
                </a:lnTo>
                <a:lnTo>
                  <a:pt x="9" y="3"/>
                </a:lnTo>
                <a:lnTo>
                  <a:pt x="15" y="0"/>
                </a:lnTo>
                <a:lnTo>
                  <a:pt x="15" y="6"/>
                </a:lnTo>
                <a:lnTo>
                  <a:pt x="20" y="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5958" name="Freeform 39"/>
          <p:cNvSpPr>
            <a:spLocks/>
          </p:cNvSpPr>
          <p:nvPr/>
        </p:nvSpPr>
        <p:spPr bwMode="auto">
          <a:xfrm>
            <a:off x="1773638" y="2747851"/>
            <a:ext cx="40481" cy="42863"/>
          </a:xfrm>
          <a:custGeom>
            <a:avLst/>
            <a:gdLst>
              <a:gd name="T0" fmla="*/ 20 w 34"/>
              <a:gd name="T1" fmla="*/ 36 h 36"/>
              <a:gd name="T2" fmla="*/ 12 w 34"/>
              <a:gd name="T3" fmla="*/ 27 h 36"/>
              <a:gd name="T4" fmla="*/ 0 w 34"/>
              <a:gd name="T5" fmla="*/ 28 h 36"/>
              <a:gd name="T6" fmla="*/ 6 w 34"/>
              <a:gd name="T7" fmla="*/ 18 h 36"/>
              <a:gd name="T8" fmla="*/ 0 w 34"/>
              <a:gd name="T9" fmla="*/ 7 h 36"/>
              <a:gd name="T10" fmla="*/ 12 w 34"/>
              <a:gd name="T11" fmla="*/ 10 h 36"/>
              <a:gd name="T12" fmla="*/ 22 w 34"/>
              <a:gd name="T13" fmla="*/ 0 h 36"/>
              <a:gd name="T14" fmla="*/ 23 w 34"/>
              <a:gd name="T15" fmla="*/ 13 h 36"/>
              <a:gd name="T16" fmla="*/ 34 w 34"/>
              <a:gd name="T17" fmla="*/ 19 h 36"/>
              <a:gd name="T18" fmla="*/ 22 w 34"/>
              <a:gd name="T19" fmla="*/ 24 h 36"/>
              <a:gd name="T20" fmla="*/ 20 w 34"/>
              <a:gd name="T21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" h="36">
                <a:moveTo>
                  <a:pt x="20" y="36"/>
                </a:moveTo>
                <a:lnTo>
                  <a:pt x="12" y="27"/>
                </a:lnTo>
                <a:lnTo>
                  <a:pt x="0" y="28"/>
                </a:lnTo>
                <a:lnTo>
                  <a:pt x="6" y="18"/>
                </a:lnTo>
                <a:lnTo>
                  <a:pt x="0" y="7"/>
                </a:lnTo>
                <a:lnTo>
                  <a:pt x="12" y="10"/>
                </a:lnTo>
                <a:lnTo>
                  <a:pt x="22" y="0"/>
                </a:lnTo>
                <a:lnTo>
                  <a:pt x="23" y="13"/>
                </a:lnTo>
                <a:lnTo>
                  <a:pt x="34" y="19"/>
                </a:lnTo>
                <a:lnTo>
                  <a:pt x="22" y="24"/>
                </a:lnTo>
                <a:lnTo>
                  <a:pt x="20" y="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2743070" y="2957475"/>
            <a:ext cx="715566" cy="334566"/>
            <a:chOff x="4843465" y="2759859"/>
            <a:chExt cx="954088" cy="446088"/>
          </a:xfrm>
        </p:grpSpPr>
        <p:sp>
          <p:nvSpPr>
            <p:cNvPr id="29" name="Rectangle 7"/>
            <p:cNvSpPr>
              <a:spLocks noChangeArrowheads="1"/>
            </p:cNvSpPr>
            <p:nvPr/>
          </p:nvSpPr>
          <p:spPr bwMode="auto">
            <a:xfrm>
              <a:off x="4843465" y="2759859"/>
              <a:ext cx="954088" cy="446088"/>
            </a:xfrm>
            <a:prstGeom prst="rect">
              <a:avLst/>
            </a:prstGeom>
            <a:solidFill>
              <a:srgbClr val="A2B932"/>
            </a:solidFill>
            <a:ln>
              <a:noFill/>
            </a:ln>
          </p:spPr>
          <p:txBody>
            <a:bodyPr/>
            <a:lstStyle/>
            <a:p>
              <a:endParaRPr lang="zh-CN" altLang="en-US" sz="1200"/>
            </a:p>
          </p:txBody>
        </p:sp>
        <p:sp>
          <p:nvSpPr>
            <p:cNvPr id="30" name="Freeform 26"/>
            <p:cNvSpPr>
              <a:spLocks/>
            </p:cNvSpPr>
            <p:nvPr/>
          </p:nvSpPr>
          <p:spPr bwMode="auto">
            <a:xfrm>
              <a:off x="5114928" y="2810659"/>
              <a:ext cx="334963" cy="346075"/>
            </a:xfrm>
            <a:custGeom>
              <a:avLst/>
              <a:gdLst>
                <a:gd name="T0" fmla="*/ 135 w 135"/>
                <a:gd name="T1" fmla="*/ 80 h 140"/>
                <a:gd name="T2" fmla="*/ 135 w 135"/>
                <a:gd name="T3" fmla="*/ 77 h 140"/>
                <a:gd name="T4" fmla="*/ 69 w 135"/>
                <a:gd name="T5" fmla="*/ 8 h 140"/>
                <a:gd name="T6" fmla="*/ 68 w 135"/>
                <a:gd name="T7" fmla="*/ 0 h 140"/>
                <a:gd name="T8" fmla="*/ 67 w 135"/>
                <a:gd name="T9" fmla="*/ 0 h 140"/>
                <a:gd name="T10" fmla="*/ 66 w 135"/>
                <a:gd name="T11" fmla="*/ 8 h 140"/>
                <a:gd name="T12" fmla="*/ 0 w 135"/>
                <a:gd name="T13" fmla="*/ 77 h 140"/>
                <a:gd name="T14" fmla="*/ 0 w 135"/>
                <a:gd name="T15" fmla="*/ 80 h 140"/>
                <a:gd name="T16" fmla="*/ 66 w 135"/>
                <a:gd name="T17" fmla="*/ 80 h 140"/>
                <a:gd name="T18" fmla="*/ 66 w 135"/>
                <a:gd name="T19" fmla="*/ 129 h 140"/>
                <a:gd name="T20" fmla="*/ 81 w 135"/>
                <a:gd name="T21" fmla="*/ 140 h 140"/>
                <a:gd name="T22" fmla="*/ 82 w 135"/>
                <a:gd name="T23" fmla="*/ 140 h 140"/>
                <a:gd name="T24" fmla="*/ 97 w 135"/>
                <a:gd name="T25" fmla="*/ 129 h 140"/>
                <a:gd name="T26" fmla="*/ 98 w 135"/>
                <a:gd name="T27" fmla="*/ 112 h 140"/>
                <a:gd name="T28" fmla="*/ 95 w 135"/>
                <a:gd name="T29" fmla="*/ 110 h 140"/>
                <a:gd name="T30" fmla="*/ 92 w 135"/>
                <a:gd name="T31" fmla="*/ 112 h 140"/>
                <a:gd name="T32" fmla="*/ 92 w 135"/>
                <a:gd name="T33" fmla="*/ 128 h 140"/>
                <a:gd name="T34" fmla="*/ 82 w 135"/>
                <a:gd name="T35" fmla="*/ 134 h 140"/>
                <a:gd name="T36" fmla="*/ 72 w 135"/>
                <a:gd name="T37" fmla="*/ 128 h 140"/>
                <a:gd name="T38" fmla="*/ 72 w 135"/>
                <a:gd name="T39" fmla="*/ 80 h 140"/>
                <a:gd name="T40" fmla="*/ 135 w 135"/>
                <a:gd name="T41" fmla="*/ 8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5" h="140">
                  <a:moveTo>
                    <a:pt x="135" y="80"/>
                  </a:moveTo>
                  <a:cubicBezTo>
                    <a:pt x="135" y="78"/>
                    <a:pt x="135" y="78"/>
                    <a:pt x="135" y="77"/>
                  </a:cubicBezTo>
                  <a:cubicBezTo>
                    <a:pt x="135" y="40"/>
                    <a:pt x="106" y="9"/>
                    <a:pt x="69" y="8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29" y="9"/>
                    <a:pt x="0" y="40"/>
                    <a:pt x="0" y="77"/>
                  </a:cubicBezTo>
                  <a:cubicBezTo>
                    <a:pt x="0" y="78"/>
                    <a:pt x="0" y="79"/>
                    <a:pt x="0" y="80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6" y="129"/>
                    <a:pt x="66" y="129"/>
                    <a:pt x="66" y="129"/>
                  </a:cubicBezTo>
                  <a:cubicBezTo>
                    <a:pt x="67" y="135"/>
                    <a:pt x="73" y="139"/>
                    <a:pt x="81" y="140"/>
                  </a:cubicBezTo>
                  <a:cubicBezTo>
                    <a:pt x="82" y="140"/>
                    <a:pt x="82" y="140"/>
                    <a:pt x="82" y="140"/>
                  </a:cubicBezTo>
                  <a:cubicBezTo>
                    <a:pt x="90" y="139"/>
                    <a:pt x="97" y="135"/>
                    <a:pt x="97" y="129"/>
                  </a:cubicBezTo>
                  <a:cubicBezTo>
                    <a:pt x="98" y="112"/>
                    <a:pt x="98" y="112"/>
                    <a:pt x="98" y="112"/>
                  </a:cubicBezTo>
                  <a:cubicBezTo>
                    <a:pt x="98" y="111"/>
                    <a:pt x="96" y="110"/>
                    <a:pt x="95" y="110"/>
                  </a:cubicBezTo>
                  <a:cubicBezTo>
                    <a:pt x="93" y="110"/>
                    <a:pt x="92" y="111"/>
                    <a:pt x="92" y="112"/>
                  </a:cubicBezTo>
                  <a:cubicBezTo>
                    <a:pt x="92" y="112"/>
                    <a:pt x="92" y="128"/>
                    <a:pt x="92" y="128"/>
                  </a:cubicBezTo>
                  <a:cubicBezTo>
                    <a:pt x="92" y="131"/>
                    <a:pt x="87" y="134"/>
                    <a:pt x="82" y="134"/>
                  </a:cubicBezTo>
                  <a:cubicBezTo>
                    <a:pt x="76" y="134"/>
                    <a:pt x="72" y="131"/>
                    <a:pt x="72" y="128"/>
                  </a:cubicBezTo>
                  <a:cubicBezTo>
                    <a:pt x="72" y="80"/>
                    <a:pt x="72" y="80"/>
                    <a:pt x="72" y="80"/>
                  </a:cubicBezTo>
                  <a:lnTo>
                    <a:pt x="135" y="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1" name="TextBox 89"/>
          <p:cNvSpPr txBox="1"/>
          <p:nvPr/>
        </p:nvSpPr>
        <p:spPr bwMode="auto">
          <a:xfrm>
            <a:off x="3559585" y="2951850"/>
            <a:ext cx="126188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EBAC07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1800" dirty="0">
                <a:solidFill>
                  <a:srgbClr val="A2B932"/>
                </a:solidFill>
              </a:rPr>
              <a:t>系统设计</a:t>
            </a:r>
          </a:p>
        </p:txBody>
      </p:sp>
      <p:sp>
        <p:nvSpPr>
          <p:cNvPr id="32" name="任意多边形 31"/>
          <p:cNvSpPr/>
          <p:nvPr/>
        </p:nvSpPr>
        <p:spPr>
          <a:xfrm>
            <a:off x="1830787" y="3104261"/>
            <a:ext cx="908222" cy="362862"/>
          </a:xfrm>
          <a:custGeom>
            <a:avLst/>
            <a:gdLst>
              <a:gd name="connsiteX0" fmla="*/ 0 w 1210962"/>
              <a:gd name="connsiteY0" fmla="*/ 481913 h 481913"/>
              <a:gd name="connsiteX1" fmla="*/ 729049 w 1210962"/>
              <a:gd name="connsiteY1" fmla="*/ 481913 h 481913"/>
              <a:gd name="connsiteX2" fmla="*/ 729049 w 1210962"/>
              <a:gd name="connsiteY2" fmla="*/ 0 h 481913"/>
              <a:gd name="connsiteX3" fmla="*/ 1210962 w 1210962"/>
              <a:gd name="connsiteY3" fmla="*/ 0 h 481913"/>
              <a:gd name="connsiteX0" fmla="*/ 0 w 1210962"/>
              <a:gd name="connsiteY0" fmla="*/ 481913 h 481913"/>
              <a:gd name="connsiteX1" fmla="*/ 729049 w 1210962"/>
              <a:gd name="connsiteY1" fmla="*/ 481913 h 481913"/>
              <a:gd name="connsiteX2" fmla="*/ 469969 w 1210962"/>
              <a:gd name="connsiteY2" fmla="*/ 7620 h 481913"/>
              <a:gd name="connsiteX3" fmla="*/ 1210962 w 1210962"/>
              <a:gd name="connsiteY3" fmla="*/ 0 h 481913"/>
              <a:gd name="connsiteX0" fmla="*/ 0 w 1210962"/>
              <a:gd name="connsiteY0" fmla="*/ 481913 h 489533"/>
              <a:gd name="connsiteX1" fmla="*/ 477589 w 1210962"/>
              <a:gd name="connsiteY1" fmla="*/ 489533 h 489533"/>
              <a:gd name="connsiteX2" fmla="*/ 469969 w 1210962"/>
              <a:gd name="connsiteY2" fmla="*/ 7620 h 489533"/>
              <a:gd name="connsiteX3" fmla="*/ 1210962 w 1210962"/>
              <a:gd name="connsiteY3" fmla="*/ 0 h 489533"/>
              <a:gd name="connsiteX0" fmla="*/ 0 w 1210962"/>
              <a:gd name="connsiteY0" fmla="*/ 481913 h 481913"/>
              <a:gd name="connsiteX1" fmla="*/ 468064 w 1210962"/>
              <a:gd name="connsiteY1" fmla="*/ 475245 h 481913"/>
              <a:gd name="connsiteX2" fmla="*/ 469969 w 1210962"/>
              <a:gd name="connsiteY2" fmla="*/ 7620 h 481913"/>
              <a:gd name="connsiteX3" fmla="*/ 1210962 w 1210962"/>
              <a:gd name="connsiteY3" fmla="*/ 0 h 481913"/>
              <a:gd name="connsiteX0" fmla="*/ 0 w 1210962"/>
              <a:gd name="connsiteY0" fmla="*/ 486199 h 486199"/>
              <a:gd name="connsiteX1" fmla="*/ 468064 w 1210962"/>
              <a:gd name="connsiteY1" fmla="*/ 479531 h 486199"/>
              <a:gd name="connsiteX2" fmla="*/ 469969 w 1210962"/>
              <a:gd name="connsiteY2" fmla="*/ 0 h 486199"/>
              <a:gd name="connsiteX3" fmla="*/ 1210962 w 1210962"/>
              <a:gd name="connsiteY3" fmla="*/ 4286 h 486199"/>
              <a:gd name="connsiteX0" fmla="*/ 0 w 1210962"/>
              <a:gd name="connsiteY0" fmla="*/ 481913 h 481913"/>
              <a:gd name="connsiteX1" fmla="*/ 468064 w 1210962"/>
              <a:gd name="connsiteY1" fmla="*/ 475245 h 481913"/>
              <a:gd name="connsiteX2" fmla="*/ 467587 w 1210962"/>
              <a:gd name="connsiteY2" fmla="*/ 2858 h 481913"/>
              <a:gd name="connsiteX3" fmla="*/ 1210962 w 1210962"/>
              <a:gd name="connsiteY3" fmla="*/ 0 h 481913"/>
              <a:gd name="connsiteX0" fmla="*/ 0 w 1210962"/>
              <a:gd name="connsiteY0" fmla="*/ 483817 h 483817"/>
              <a:gd name="connsiteX1" fmla="*/ 468064 w 1210962"/>
              <a:gd name="connsiteY1" fmla="*/ 477149 h 483817"/>
              <a:gd name="connsiteX2" fmla="*/ 474730 w 1210962"/>
              <a:gd name="connsiteY2" fmla="*/ 0 h 483817"/>
              <a:gd name="connsiteX3" fmla="*/ 1210962 w 1210962"/>
              <a:gd name="connsiteY3" fmla="*/ 1904 h 483817"/>
              <a:gd name="connsiteX0" fmla="*/ 0 w 1210962"/>
              <a:gd name="connsiteY0" fmla="*/ 481913 h 481913"/>
              <a:gd name="connsiteX1" fmla="*/ 468064 w 1210962"/>
              <a:gd name="connsiteY1" fmla="*/ 475245 h 481913"/>
              <a:gd name="connsiteX2" fmla="*/ 472349 w 1210962"/>
              <a:gd name="connsiteY2" fmla="*/ 5240 h 481913"/>
              <a:gd name="connsiteX3" fmla="*/ 1210962 w 1210962"/>
              <a:gd name="connsiteY3" fmla="*/ 0 h 481913"/>
              <a:gd name="connsiteX0" fmla="*/ 0 w 1210962"/>
              <a:gd name="connsiteY0" fmla="*/ 486198 h 486198"/>
              <a:gd name="connsiteX1" fmla="*/ 468064 w 1210962"/>
              <a:gd name="connsiteY1" fmla="*/ 479530 h 486198"/>
              <a:gd name="connsiteX2" fmla="*/ 467587 w 1210962"/>
              <a:gd name="connsiteY2" fmla="*/ 0 h 486198"/>
              <a:gd name="connsiteX3" fmla="*/ 1210962 w 1210962"/>
              <a:gd name="connsiteY3" fmla="*/ 4285 h 486198"/>
              <a:gd name="connsiteX0" fmla="*/ 0 w 1210962"/>
              <a:gd name="connsiteY0" fmla="*/ 481913 h 481913"/>
              <a:gd name="connsiteX1" fmla="*/ 468064 w 1210962"/>
              <a:gd name="connsiteY1" fmla="*/ 475245 h 481913"/>
              <a:gd name="connsiteX2" fmla="*/ 467587 w 1210962"/>
              <a:gd name="connsiteY2" fmla="*/ 2859 h 481913"/>
              <a:gd name="connsiteX3" fmla="*/ 1210962 w 1210962"/>
              <a:gd name="connsiteY3" fmla="*/ 0 h 481913"/>
              <a:gd name="connsiteX0" fmla="*/ 0 w 1210962"/>
              <a:gd name="connsiteY0" fmla="*/ 481913 h 481913"/>
              <a:gd name="connsiteX1" fmla="*/ 465683 w 1210962"/>
              <a:gd name="connsiteY1" fmla="*/ 480007 h 481913"/>
              <a:gd name="connsiteX2" fmla="*/ 467587 w 1210962"/>
              <a:gd name="connsiteY2" fmla="*/ 2859 h 481913"/>
              <a:gd name="connsiteX3" fmla="*/ 1210962 w 1210962"/>
              <a:gd name="connsiteY3" fmla="*/ 0 h 481913"/>
              <a:gd name="connsiteX0" fmla="*/ 0 w 1210962"/>
              <a:gd name="connsiteY0" fmla="*/ 488579 h 488579"/>
              <a:gd name="connsiteX1" fmla="*/ 465683 w 1210962"/>
              <a:gd name="connsiteY1" fmla="*/ 486673 h 488579"/>
              <a:gd name="connsiteX2" fmla="*/ 469968 w 1210962"/>
              <a:gd name="connsiteY2" fmla="*/ 0 h 488579"/>
              <a:gd name="connsiteX3" fmla="*/ 1210962 w 1210962"/>
              <a:gd name="connsiteY3" fmla="*/ 6666 h 488579"/>
              <a:gd name="connsiteX0" fmla="*/ 0 w 1210962"/>
              <a:gd name="connsiteY0" fmla="*/ 483816 h 483816"/>
              <a:gd name="connsiteX1" fmla="*/ 465683 w 1210962"/>
              <a:gd name="connsiteY1" fmla="*/ 481910 h 483816"/>
              <a:gd name="connsiteX2" fmla="*/ 469968 w 1210962"/>
              <a:gd name="connsiteY2" fmla="*/ 0 h 483816"/>
              <a:gd name="connsiteX3" fmla="*/ 1210962 w 1210962"/>
              <a:gd name="connsiteY3" fmla="*/ 1903 h 483816"/>
              <a:gd name="connsiteX0" fmla="*/ 0 w 1210962"/>
              <a:gd name="connsiteY0" fmla="*/ 490960 h 490960"/>
              <a:gd name="connsiteX1" fmla="*/ 465683 w 1210962"/>
              <a:gd name="connsiteY1" fmla="*/ 489054 h 490960"/>
              <a:gd name="connsiteX2" fmla="*/ 469968 w 1210962"/>
              <a:gd name="connsiteY2" fmla="*/ 0 h 490960"/>
              <a:gd name="connsiteX3" fmla="*/ 1210962 w 1210962"/>
              <a:gd name="connsiteY3" fmla="*/ 9047 h 490960"/>
              <a:gd name="connsiteX0" fmla="*/ 0 w 1210962"/>
              <a:gd name="connsiteY0" fmla="*/ 483816 h 483816"/>
              <a:gd name="connsiteX1" fmla="*/ 465683 w 1210962"/>
              <a:gd name="connsiteY1" fmla="*/ 481910 h 483816"/>
              <a:gd name="connsiteX2" fmla="*/ 467587 w 1210962"/>
              <a:gd name="connsiteY2" fmla="*/ 0 h 483816"/>
              <a:gd name="connsiteX3" fmla="*/ 1210962 w 1210962"/>
              <a:gd name="connsiteY3" fmla="*/ 1903 h 483816"/>
              <a:gd name="connsiteX0" fmla="*/ 0 w 1210962"/>
              <a:gd name="connsiteY0" fmla="*/ 481913 h 481913"/>
              <a:gd name="connsiteX1" fmla="*/ 465683 w 1210962"/>
              <a:gd name="connsiteY1" fmla="*/ 480007 h 481913"/>
              <a:gd name="connsiteX2" fmla="*/ 465206 w 1210962"/>
              <a:gd name="connsiteY2" fmla="*/ 2859 h 481913"/>
              <a:gd name="connsiteX3" fmla="*/ 1210962 w 1210962"/>
              <a:gd name="connsiteY3" fmla="*/ 0 h 481913"/>
              <a:gd name="connsiteX0" fmla="*/ 0 w 1210962"/>
              <a:gd name="connsiteY0" fmla="*/ 483816 h 483816"/>
              <a:gd name="connsiteX1" fmla="*/ 465683 w 1210962"/>
              <a:gd name="connsiteY1" fmla="*/ 481910 h 483816"/>
              <a:gd name="connsiteX2" fmla="*/ 465206 w 1210962"/>
              <a:gd name="connsiteY2" fmla="*/ 0 h 483816"/>
              <a:gd name="connsiteX3" fmla="*/ 1210962 w 1210962"/>
              <a:gd name="connsiteY3" fmla="*/ 1903 h 483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0962" h="483816">
                <a:moveTo>
                  <a:pt x="0" y="483816"/>
                </a:moveTo>
                <a:lnTo>
                  <a:pt x="465683" y="481910"/>
                </a:lnTo>
                <a:cubicBezTo>
                  <a:pt x="467111" y="325242"/>
                  <a:pt x="463778" y="156668"/>
                  <a:pt x="465206" y="0"/>
                </a:cubicBezTo>
                <a:lnTo>
                  <a:pt x="1210962" y="1903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514651" y="1090504"/>
            <a:ext cx="1534276" cy="1234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5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5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设计原则</a:t>
            </a:r>
            <a:endParaRPr lang="en-US" altLang="zh-CN" sz="165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5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65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总体架构</a:t>
            </a:r>
            <a:endParaRPr lang="en-US" altLang="zh-CN" sz="165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5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65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总体设计</a:t>
            </a:r>
            <a:endParaRPr lang="en-US" altLang="zh-CN" sz="165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93096" y="1090504"/>
            <a:ext cx="2078089" cy="1234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5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65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系统涉及硬件</a:t>
            </a:r>
            <a:endParaRPr lang="en-US" altLang="zh-CN" sz="165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5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165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技术问题说明</a:t>
            </a:r>
            <a:endParaRPr lang="en-US" altLang="zh-CN" sz="165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5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sz="165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备选方案说明</a:t>
            </a:r>
          </a:p>
        </p:txBody>
      </p:sp>
    </p:spTree>
    <p:extLst>
      <p:ext uri="{BB962C8B-B14F-4D97-AF65-F5344CB8AC3E}">
        <p14:creationId xmlns:p14="http://schemas.microsoft.com/office/powerpoint/2010/main" val="39749262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0658" y="897564"/>
            <a:ext cx="189021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设计原则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024844" y="1707654"/>
            <a:ext cx="31863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安全可靠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简单易用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响应时间短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可维护性、可拓展性好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98493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0658" y="897564"/>
            <a:ext cx="189021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总体架构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12676" y="1437624"/>
            <a:ext cx="572463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42900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系统共包含三大模块，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个子系统，采用可兼容的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程序设计，满足快捷方便、安全可靠、功能全面、迭代迅速的特点，同时极大地压缩了开发成本。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72905" y="2842911"/>
            <a:ext cx="1395849" cy="39124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4828349" y="2859782"/>
            <a:ext cx="1819990" cy="37262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72905" y="2859709"/>
            <a:ext cx="1801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端程序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573503" y="3234790"/>
            <a:ext cx="0" cy="91810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27509" y="3342802"/>
            <a:ext cx="135015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用户移动端程序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商家移动端程序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2074043" y="2854597"/>
            <a:ext cx="2333874" cy="37444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89186" y="2864421"/>
            <a:ext cx="2556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管理、数据分析系统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564904" y="3234153"/>
            <a:ext cx="0" cy="91810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618910" y="3342165"/>
            <a:ext cx="135015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社区管理系统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活动签到程序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814986" y="2854597"/>
            <a:ext cx="1790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导向</a:t>
            </a:r>
            <a:r>
              <a:rPr lang="zh-CN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台系统集成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197795" y="3236412"/>
            <a:ext cx="0" cy="91810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247202" y="3335874"/>
            <a:ext cx="1350150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导向台软件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10835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2706" y="951570"/>
            <a:ext cx="378042" cy="30931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个子系统核心功能简介如图</a:t>
            </a:r>
          </a:p>
        </p:txBody>
      </p:sp>
      <p:pic>
        <p:nvPicPr>
          <p:cNvPr id="4" name="图片 3" descr="D:\毕业实习资料\图\系统结构与核心功能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832" y="155506"/>
            <a:ext cx="3744416" cy="46852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40223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自定义 1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8684</TotalTime>
  <Words>561</Words>
  <Application>Microsoft Office PowerPoint</Application>
  <PresentationFormat>自定义</PresentationFormat>
  <Paragraphs>84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1" baseType="lpstr">
      <vt:lpstr>微软雅黑</vt:lpstr>
      <vt:lpstr>宋体</vt:lpstr>
      <vt:lpstr>Wingdings</vt:lpstr>
      <vt:lpstr>Arial</vt:lpstr>
      <vt:lpstr>Calibri</vt:lpstr>
      <vt:lpstr>Bebas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锐普PPT</Company>
  <LinksUpToDate>false</LinksUpToDate>
  <SharedDoc>false</SharedDoc>
  <HyperlinkBase>www.rapidppt.com</HyperlinkBase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最新时尚扁平化5色欧式商务PPT图表10张</dc:title>
  <dc:subject>最新时尚扁平化5色欧式商务PPT图表10张</dc:subject>
  <dc:creator>锐普PPT</dc:creator>
  <cp:keywords>最新时尚扁平化5色欧式商务PPT图表10张</cp:keywords>
  <dc:description>最新时尚扁平化5色欧式商务PPT图表10张</dc:description>
  <cp:lastModifiedBy>cyu</cp:lastModifiedBy>
  <cp:revision>290</cp:revision>
  <dcterms:created xsi:type="dcterms:W3CDTF">2013-02-26T09:05:54Z</dcterms:created>
  <dcterms:modified xsi:type="dcterms:W3CDTF">2018-03-26T09:48:05Z</dcterms:modified>
  <cp:category>最新时尚扁平化5色欧式商务PPT图表10张</cp:category>
</cp:coreProperties>
</file>